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5FF79-3B3B-46ED-9A6E-84503A911C0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1CCE61-52A2-453C-AB2C-5A319DE2276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 срокам  выполнения</a:t>
          </a:r>
          <a:endParaRPr lang="ru-RU" dirty="0">
            <a:solidFill>
              <a:schemeClr val="tx1"/>
            </a:solidFill>
          </a:endParaRPr>
        </a:p>
      </dgm:t>
    </dgm:pt>
    <dgm:pt modelId="{E600839A-7192-457D-BA43-B84A4F52DDAB}" type="parTrans" cxnId="{9E179BD2-3669-4A00-8518-6554871AE371}">
      <dgm:prSet/>
      <dgm:spPr/>
      <dgm:t>
        <a:bodyPr/>
        <a:lstStyle/>
        <a:p>
          <a:endParaRPr lang="ru-RU"/>
        </a:p>
      </dgm:t>
    </dgm:pt>
    <dgm:pt modelId="{6AAEBBC8-AF0E-4CED-A843-8DB909C4751E}" type="sibTrans" cxnId="{9E179BD2-3669-4A00-8518-6554871AE371}">
      <dgm:prSet/>
      <dgm:spPr/>
      <dgm:t>
        <a:bodyPr/>
        <a:lstStyle/>
        <a:p>
          <a:endParaRPr lang="ru-RU"/>
        </a:p>
      </dgm:t>
    </dgm:pt>
    <dgm:pt modelId="{AE379953-103F-4399-A843-F269DC63F4C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 объему планируемой работы</a:t>
          </a:r>
          <a:endParaRPr lang="ru-RU" dirty="0">
            <a:solidFill>
              <a:schemeClr val="tx1"/>
            </a:solidFill>
          </a:endParaRPr>
        </a:p>
      </dgm:t>
    </dgm:pt>
    <dgm:pt modelId="{10A5F50E-3C26-46C2-82DE-B611DB5EDE1E}" type="parTrans" cxnId="{0CE90885-0F1E-4111-ACFE-4DAC4FCEA22A}">
      <dgm:prSet/>
      <dgm:spPr/>
      <dgm:t>
        <a:bodyPr/>
        <a:lstStyle/>
        <a:p>
          <a:endParaRPr lang="ru-RU"/>
        </a:p>
      </dgm:t>
    </dgm:pt>
    <dgm:pt modelId="{0D8618E2-E5DB-4507-93C4-F3752368DEEE}" type="sibTrans" cxnId="{0CE90885-0F1E-4111-ACFE-4DAC4FCEA22A}">
      <dgm:prSet/>
      <dgm:spPr/>
      <dgm:t>
        <a:bodyPr/>
        <a:lstStyle/>
        <a:p>
          <a:endParaRPr lang="ru-RU"/>
        </a:p>
      </dgm:t>
    </dgm:pt>
    <dgm:pt modelId="{341FB7C6-48BE-4527-8522-34B2FF480AD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 содержанию</a:t>
          </a:r>
          <a:endParaRPr lang="ru-RU" dirty="0">
            <a:solidFill>
              <a:schemeClr val="tx1"/>
            </a:solidFill>
          </a:endParaRPr>
        </a:p>
      </dgm:t>
    </dgm:pt>
    <dgm:pt modelId="{8E9DC85C-9F68-4C16-ABFA-23BC43947CF1}" type="parTrans" cxnId="{9C2E834D-DE3D-4631-97E0-9A88FA998908}">
      <dgm:prSet/>
      <dgm:spPr/>
      <dgm:t>
        <a:bodyPr/>
        <a:lstStyle/>
        <a:p>
          <a:endParaRPr lang="ru-RU"/>
        </a:p>
      </dgm:t>
    </dgm:pt>
    <dgm:pt modelId="{CC032DB1-592D-45A0-BFE4-9422957AD3FC}" type="sibTrans" cxnId="{9C2E834D-DE3D-4631-97E0-9A88FA998908}">
      <dgm:prSet/>
      <dgm:spPr/>
      <dgm:t>
        <a:bodyPr/>
        <a:lstStyle/>
        <a:p>
          <a:endParaRPr lang="ru-RU"/>
        </a:p>
      </dgm:t>
    </dgm:pt>
    <dgm:pt modelId="{EDAA5C34-B2ED-4732-940E-4A480505112B}" type="pres">
      <dgm:prSet presAssocID="{DE65FF79-3B3B-46ED-9A6E-84503A911C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53DBE1-1B70-4CA4-B0BA-FA416AACD1F4}" type="pres">
      <dgm:prSet presAssocID="{101CCE61-52A2-453C-AB2C-5A319DE22769}" presName="parentLin" presStyleCnt="0"/>
      <dgm:spPr/>
    </dgm:pt>
    <dgm:pt modelId="{5D121B58-D6A7-4D8E-A4C8-41C126543F2D}" type="pres">
      <dgm:prSet presAssocID="{101CCE61-52A2-453C-AB2C-5A319DE2276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8845BA3-EA90-4264-9AAF-71AA4A6FBDF8}" type="pres">
      <dgm:prSet presAssocID="{101CCE61-52A2-453C-AB2C-5A319DE2276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E1B82-3D97-4BE3-8014-DF6C19013837}" type="pres">
      <dgm:prSet presAssocID="{101CCE61-52A2-453C-AB2C-5A319DE22769}" presName="negativeSpace" presStyleCnt="0"/>
      <dgm:spPr/>
    </dgm:pt>
    <dgm:pt modelId="{135EE148-2A04-476F-ADBB-5FC77F224B02}" type="pres">
      <dgm:prSet presAssocID="{101CCE61-52A2-453C-AB2C-5A319DE22769}" presName="childText" presStyleLbl="conFgAcc1" presStyleIdx="0" presStyleCnt="3">
        <dgm:presLayoutVars>
          <dgm:bulletEnabled val="1"/>
        </dgm:presLayoutVars>
      </dgm:prSet>
      <dgm:spPr/>
    </dgm:pt>
    <dgm:pt modelId="{1039C446-5DA6-4117-BC81-88B632678B8A}" type="pres">
      <dgm:prSet presAssocID="{6AAEBBC8-AF0E-4CED-A843-8DB909C4751E}" presName="spaceBetweenRectangles" presStyleCnt="0"/>
      <dgm:spPr/>
    </dgm:pt>
    <dgm:pt modelId="{36E2A59A-4FEF-4F04-A685-F72C79745C98}" type="pres">
      <dgm:prSet presAssocID="{AE379953-103F-4399-A843-F269DC63F4CA}" presName="parentLin" presStyleCnt="0"/>
      <dgm:spPr/>
    </dgm:pt>
    <dgm:pt modelId="{10998221-157A-419E-ADF9-4106B008BB39}" type="pres">
      <dgm:prSet presAssocID="{AE379953-103F-4399-A843-F269DC63F4C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36E8AB3-2C55-4B5A-9E31-577CF53CF781}" type="pres">
      <dgm:prSet presAssocID="{AE379953-103F-4399-A843-F269DC63F4C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DD971-4589-4EA8-9F00-8839E4F4068F}" type="pres">
      <dgm:prSet presAssocID="{AE379953-103F-4399-A843-F269DC63F4CA}" presName="negativeSpace" presStyleCnt="0"/>
      <dgm:spPr/>
    </dgm:pt>
    <dgm:pt modelId="{3BA6A799-FF77-40D2-ABD4-37F00C73C284}" type="pres">
      <dgm:prSet presAssocID="{AE379953-103F-4399-A843-F269DC63F4CA}" presName="childText" presStyleLbl="conFgAcc1" presStyleIdx="1" presStyleCnt="3">
        <dgm:presLayoutVars>
          <dgm:bulletEnabled val="1"/>
        </dgm:presLayoutVars>
      </dgm:prSet>
      <dgm:spPr/>
    </dgm:pt>
    <dgm:pt modelId="{74CBAEFB-17C2-475B-B9D5-182FB680AD86}" type="pres">
      <dgm:prSet presAssocID="{0D8618E2-E5DB-4507-93C4-F3752368DEEE}" presName="spaceBetweenRectangles" presStyleCnt="0"/>
      <dgm:spPr/>
    </dgm:pt>
    <dgm:pt modelId="{C24059A2-8C32-44F9-9742-2CE08D86A2E2}" type="pres">
      <dgm:prSet presAssocID="{341FB7C6-48BE-4527-8522-34B2FF480AD8}" presName="parentLin" presStyleCnt="0"/>
      <dgm:spPr/>
    </dgm:pt>
    <dgm:pt modelId="{74821C18-DD36-4A20-98ED-1C9A1831D3D9}" type="pres">
      <dgm:prSet presAssocID="{341FB7C6-48BE-4527-8522-34B2FF480AD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E1C8D5D-5C31-4E56-89E5-BDB91D812D9C}" type="pres">
      <dgm:prSet presAssocID="{341FB7C6-48BE-4527-8522-34B2FF480AD8}" presName="parentText" presStyleLbl="node1" presStyleIdx="2" presStyleCnt="3" custLinFactNeighborX="7513" custLinFactNeighborY="34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76B0-D178-4378-B0F6-A4531E7E4020}" type="pres">
      <dgm:prSet presAssocID="{341FB7C6-48BE-4527-8522-34B2FF480AD8}" presName="negativeSpace" presStyleCnt="0"/>
      <dgm:spPr/>
    </dgm:pt>
    <dgm:pt modelId="{699ADF6F-0D74-4808-B19A-A59524ECBB06}" type="pres">
      <dgm:prSet presAssocID="{341FB7C6-48BE-4527-8522-34B2FF480AD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243BF26-167B-4FD9-8983-6FA3E9FE9322}" type="presOf" srcId="{101CCE61-52A2-453C-AB2C-5A319DE22769}" destId="{5D121B58-D6A7-4D8E-A4C8-41C126543F2D}" srcOrd="0" destOrd="0" presId="urn:microsoft.com/office/officeart/2005/8/layout/list1"/>
    <dgm:cxn modelId="{0CE90885-0F1E-4111-ACFE-4DAC4FCEA22A}" srcId="{DE65FF79-3B3B-46ED-9A6E-84503A911C01}" destId="{AE379953-103F-4399-A843-F269DC63F4CA}" srcOrd="1" destOrd="0" parTransId="{10A5F50E-3C26-46C2-82DE-B611DB5EDE1E}" sibTransId="{0D8618E2-E5DB-4507-93C4-F3752368DEEE}"/>
    <dgm:cxn modelId="{D6DFFFB3-653D-4397-9C53-3C7B48A14B70}" type="presOf" srcId="{341FB7C6-48BE-4527-8522-34B2FF480AD8}" destId="{3E1C8D5D-5C31-4E56-89E5-BDB91D812D9C}" srcOrd="1" destOrd="0" presId="urn:microsoft.com/office/officeart/2005/8/layout/list1"/>
    <dgm:cxn modelId="{9E179BD2-3669-4A00-8518-6554871AE371}" srcId="{DE65FF79-3B3B-46ED-9A6E-84503A911C01}" destId="{101CCE61-52A2-453C-AB2C-5A319DE22769}" srcOrd="0" destOrd="0" parTransId="{E600839A-7192-457D-BA43-B84A4F52DDAB}" sibTransId="{6AAEBBC8-AF0E-4CED-A843-8DB909C4751E}"/>
    <dgm:cxn modelId="{20892CF6-8181-48AF-9ADB-2D17A6E81E9C}" type="presOf" srcId="{AE379953-103F-4399-A843-F269DC63F4CA}" destId="{536E8AB3-2C55-4B5A-9E31-577CF53CF781}" srcOrd="1" destOrd="0" presId="urn:microsoft.com/office/officeart/2005/8/layout/list1"/>
    <dgm:cxn modelId="{3C3E2722-FC64-4B85-80ED-48DA74D7F93C}" type="presOf" srcId="{DE65FF79-3B3B-46ED-9A6E-84503A911C01}" destId="{EDAA5C34-B2ED-4732-940E-4A480505112B}" srcOrd="0" destOrd="0" presId="urn:microsoft.com/office/officeart/2005/8/layout/list1"/>
    <dgm:cxn modelId="{F4AA5D6E-1B24-4902-B063-0FE5E198C37F}" type="presOf" srcId="{101CCE61-52A2-453C-AB2C-5A319DE22769}" destId="{78845BA3-EA90-4264-9AAF-71AA4A6FBDF8}" srcOrd="1" destOrd="0" presId="urn:microsoft.com/office/officeart/2005/8/layout/list1"/>
    <dgm:cxn modelId="{427F066D-DB11-474B-ABB7-D382490DCDD5}" type="presOf" srcId="{AE379953-103F-4399-A843-F269DC63F4CA}" destId="{10998221-157A-419E-ADF9-4106B008BB39}" srcOrd="0" destOrd="0" presId="urn:microsoft.com/office/officeart/2005/8/layout/list1"/>
    <dgm:cxn modelId="{7CEF2595-DE7D-4559-8361-B8D080303B5C}" type="presOf" srcId="{341FB7C6-48BE-4527-8522-34B2FF480AD8}" destId="{74821C18-DD36-4A20-98ED-1C9A1831D3D9}" srcOrd="0" destOrd="0" presId="urn:microsoft.com/office/officeart/2005/8/layout/list1"/>
    <dgm:cxn modelId="{9C2E834D-DE3D-4631-97E0-9A88FA998908}" srcId="{DE65FF79-3B3B-46ED-9A6E-84503A911C01}" destId="{341FB7C6-48BE-4527-8522-34B2FF480AD8}" srcOrd="2" destOrd="0" parTransId="{8E9DC85C-9F68-4C16-ABFA-23BC43947CF1}" sibTransId="{CC032DB1-592D-45A0-BFE4-9422957AD3FC}"/>
    <dgm:cxn modelId="{AE3B57CA-C0BA-4662-A6D7-04B22241960E}" type="presParOf" srcId="{EDAA5C34-B2ED-4732-940E-4A480505112B}" destId="{5D53DBE1-1B70-4CA4-B0BA-FA416AACD1F4}" srcOrd="0" destOrd="0" presId="urn:microsoft.com/office/officeart/2005/8/layout/list1"/>
    <dgm:cxn modelId="{DD0B55C9-5B7F-4F24-88CD-BEC2F589A90F}" type="presParOf" srcId="{5D53DBE1-1B70-4CA4-B0BA-FA416AACD1F4}" destId="{5D121B58-D6A7-4D8E-A4C8-41C126543F2D}" srcOrd="0" destOrd="0" presId="urn:microsoft.com/office/officeart/2005/8/layout/list1"/>
    <dgm:cxn modelId="{3DEEEFB3-2936-445C-8173-B660F40CBD38}" type="presParOf" srcId="{5D53DBE1-1B70-4CA4-B0BA-FA416AACD1F4}" destId="{78845BA3-EA90-4264-9AAF-71AA4A6FBDF8}" srcOrd="1" destOrd="0" presId="urn:microsoft.com/office/officeart/2005/8/layout/list1"/>
    <dgm:cxn modelId="{00B99B4A-E77C-4471-83DA-D90D7BCAF10F}" type="presParOf" srcId="{EDAA5C34-B2ED-4732-940E-4A480505112B}" destId="{258E1B82-3D97-4BE3-8014-DF6C19013837}" srcOrd="1" destOrd="0" presId="urn:microsoft.com/office/officeart/2005/8/layout/list1"/>
    <dgm:cxn modelId="{028A1964-E939-46DF-B0F1-E33F377E329F}" type="presParOf" srcId="{EDAA5C34-B2ED-4732-940E-4A480505112B}" destId="{135EE148-2A04-476F-ADBB-5FC77F224B02}" srcOrd="2" destOrd="0" presId="urn:microsoft.com/office/officeart/2005/8/layout/list1"/>
    <dgm:cxn modelId="{455D3516-E971-423C-ABEF-DE5B9E67E856}" type="presParOf" srcId="{EDAA5C34-B2ED-4732-940E-4A480505112B}" destId="{1039C446-5DA6-4117-BC81-88B632678B8A}" srcOrd="3" destOrd="0" presId="urn:microsoft.com/office/officeart/2005/8/layout/list1"/>
    <dgm:cxn modelId="{F74CB8F9-85ED-4184-BA7A-4A89231A98C4}" type="presParOf" srcId="{EDAA5C34-B2ED-4732-940E-4A480505112B}" destId="{36E2A59A-4FEF-4F04-A685-F72C79745C98}" srcOrd="4" destOrd="0" presId="urn:microsoft.com/office/officeart/2005/8/layout/list1"/>
    <dgm:cxn modelId="{C6B93129-4EEE-4CC2-8F28-E5A336B5D28A}" type="presParOf" srcId="{36E2A59A-4FEF-4F04-A685-F72C79745C98}" destId="{10998221-157A-419E-ADF9-4106B008BB39}" srcOrd="0" destOrd="0" presId="urn:microsoft.com/office/officeart/2005/8/layout/list1"/>
    <dgm:cxn modelId="{CEA03FE0-4267-4D16-B4AD-35A107939A4D}" type="presParOf" srcId="{36E2A59A-4FEF-4F04-A685-F72C79745C98}" destId="{536E8AB3-2C55-4B5A-9E31-577CF53CF781}" srcOrd="1" destOrd="0" presId="urn:microsoft.com/office/officeart/2005/8/layout/list1"/>
    <dgm:cxn modelId="{AAA546D3-A763-4BC1-9B58-A03F03BE5E87}" type="presParOf" srcId="{EDAA5C34-B2ED-4732-940E-4A480505112B}" destId="{6FDDD971-4589-4EA8-9F00-8839E4F4068F}" srcOrd="5" destOrd="0" presId="urn:microsoft.com/office/officeart/2005/8/layout/list1"/>
    <dgm:cxn modelId="{103EFE52-CE46-4E42-8287-2700D124157C}" type="presParOf" srcId="{EDAA5C34-B2ED-4732-940E-4A480505112B}" destId="{3BA6A799-FF77-40D2-ABD4-37F00C73C284}" srcOrd="6" destOrd="0" presId="urn:microsoft.com/office/officeart/2005/8/layout/list1"/>
    <dgm:cxn modelId="{83193C6A-517C-47F8-B4E2-A56ADC9D73F2}" type="presParOf" srcId="{EDAA5C34-B2ED-4732-940E-4A480505112B}" destId="{74CBAEFB-17C2-475B-B9D5-182FB680AD86}" srcOrd="7" destOrd="0" presId="urn:microsoft.com/office/officeart/2005/8/layout/list1"/>
    <dgm:cxn modelId="{71CE3EAB-94A5-49B3-930E-57CC8E7B6D05}" type="presParOf" srcId="{EDAA5C34-B2ED-4732-940E-4A480505112B}" destId="{C24059A2-8C32-44F9-9742-2CE08D86A2E2}" srcOrd="8" destOrd="0" presId="urn:microsoft.com/office/officeart/2005/8/layout/list1"/>
    <dgm:cxn modelId="{598C446C-B769-41F0-B1B2-C9C2D11068B5}" type="presParOf" srcId="{C24059A2-8C32-44F9-9742-2CE08D86A2E2}" destId="{74821C18-DD36-4A20-98ED-1C9A1831D3D9}" srcOrd="0" destOrd="0" presId="urn:microsoft.com/office/officeart/2005/8/layout/list1"/>
    <dgm:cxn modelId="{27CBF649-208D-4E38-918F-8BCEBB48B380}" type="presParOf" srcId="{C24059A2-8C32-44F9-9742-2CE08D86A2E2}" destId="{3E1C8D5D-5C31-4E56-89E5-BDB91D812D9C}" srcOrd="1" destOrd="0" presId="urn:microsoft.com/office/officeart/2005/8/layout/list1"/>
    <dgm:cxn modelId="{D5FA0CE8-33F4-42E0-9FF0-5A662F5AC574}" type="presParOf" srcId="{EDAA5C34-B2ED-4732-940E-4A480505112B}" destId="{BD9376B0-D178-4378-B0F6-A4531E7E4020}" srcOrd="9" destOrd="0" presId="urn:microsoft.com/office/officeart/2005/8/layout/list1"/>
    <dgm:cxn modelId="{F8CDA561-B05C-4453-B6D7-53096E417A8B}" type="presParOf" srcId="{EDAA5C34-B2ED-4732-940E-4A480505112B}" destId="{699ADF6F-0D74-4808-B19A-A59524ECBB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5B1ED9-CC4F-4981-AB7F-22015D2E47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EB1F67-5499-4487-911E-2B002B7C073E}">
      <dgm:prSet phldrT="[Текст]"/>
      <dgm:spPr/>
      <dgm:t>
        <a:bodyPr/>
        <a:lstStyle/>
        <a:p>
          <a:r>
            <a:rPr lang="ru-RU" dirty="0" smtClean="0"/>
            <a:t>Годовые</a:t>
          </a:r>
          <a:endParaRPr lang="ru-RU" dirty="0"/>
        </a:p>
      </dgm:t>
    </dgm:pt>
    <dgm:pt modelId="{DFA2276B-5C87-4C11-8495-509B65E5CC2C}" type="parTrans" cxnId="{A228F952-4A7C-4BF6-B09E-CAD77B7BA95E}">
      <dgm:prSet/>
      <dgm:spPr/>
      <dgm:t>
        <a:bodyPr/>
        <a:lstStyle/>
        <a:p>
          <a:endParaRPr lang="ru-RU"/>
        </a:p>
      </dgm:t>
    </dgm:pt>
    <dgm:pt modelId="{9B373DCB-F7D6-4FDF-9E8A-C05AF85C4129}" type="sibTrans" cxnId="{A228F952-4A7C-4BF6-B09E-CAD77B7BA95E}">
      <dgm:prSet/>
      <dgm:spPr/>
      <dgm:t>
        <a:bodyPr/>
        <a:lstStyle/>
        <a:p>
          <a:endParaRPr lang="ru-RU"/>
        </a:p>
      </dgm:t>
    </dgm:pt>
    <dgm:pt modelId="{C1EF162F-A7D9-4FBD-858C-78CBC3BC9ADA}">
      <dgm:prSet phldrT="[Текст]"/>
      <dgm:spPr/>
      <dgm:t>
        <a:bodyPr/>
        <a:lstStyle/>
        <a:p>
          <a:r>
            <a:rPr lang="ru-RU" dirty="0" smtClean="0"/>
            <a:t>Квартальные</a:t>
          </a:r>
          <a:endParaRPr lang="ru-RU" dirty="0"/>
        </a:p>
      </dgm:t>
    </dgm:pt>
    <dgm:pt modelId="{BD50267B-DCC3-492A-8063-BFA485E1BA64}" type="parTrans" cxnId="{2BF43551-34F3-47F5-9BB7-4EF7330A10D3}">
      <dgm:prSet/>
      <dgm:spPr/>
      <dgm:t>
        <a:bodyPr/>
        <a:lstStyle/>
        <a:p>
          <a:endParaRPr lang="ru-RU"/>
        </a:p>
      </dgm:t>
    </dgm:pt>
    <dgm:pt modelId="{8EB4A536-B559-433D-BDED-9B22DF92F8DC}" type="sibTrans" cxnId="{2BF43551-34F3-47F5-9BB7-4EF7330A10D3}">
      <dgm:prSet/>
      <dgm:spPr/>
      <dgm:t>
        <a:bodyPr/>
        <a:lstStyle/>
        <a:p>
          <a:endParaRPr lang="ru-RU"/>
        </a:p>
      </dgm:t>
    </dgm:pt>
    <dgm:pt modelId="{96C44818-C320-4B4F-9D41-C4E6290A42E3}">
      <dgm:prSet phldrT="[Текст]"/>
      <dgm:spPr/>
      <dgm:t>
        <a:bodyPr/>
        <a:lstStyle/>
        <a:p>
          <a:r>
            <a:rPr lang="ru-RU" dirty="0" smtClean="0"/>
            <a:t>Оперативные</a:t>
          </a:r>
          <a:endParaRPr lang="ru-RU" dirty="0"/>
        </a:p>
      </dgm:t>
    </dgm:pt>
    <dgm:pt modelId="{CF3D689A-A240-4464-8E62-77FE27B15913}" type="parTrans" cxnId="{1A405FA4-CBDD-44A7-8A86-6AFCC86E27E6}">
      <dgm:prSet/>
      <dgm:spPr/>
      <dgm:t>
        <a:bodyPr/>
        <a:lstStyle/>
        <a:p>
          <a:endParaRPr lang="ru-RU"/>
        </a:p>
      </dgm:t>
    </dgm:pt>
    <dgm:pt modelId="{D0D3B5B3-A665-4E45-BF70-76C98348B6B7}" type="sibTrans" cxnId="{1A405FA4-CBDD-44A7-8A86-6AFCC86E27E6}">
      <dgm:prSet/>
      <dgm:spPr/>
      <dgm:t>
        <a:bodyPr/>
        <a:lstStyle/>
        <a:p>
          <a:endParaRPr lang="ru-RU"/>
        </a:p>
      </dgm:t>
    </dgm:pt>
    <dgm:pt modelId="{29488358-DC65-4DE8-B267-92A2F4E27385}" type="pres">
      <dgm:prSet presAssocID="{0D5B1ED9-CC4F-4981-AB7F-22015D2E47A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6458E4-2B2A-42F4-AFF7-BBE83B7E4FE3}" type="pres">
      <dgm:prSet presAssocID="{5AEB1F67-5499-4487-911E-2B002B7C073E}" presName="parentLin" presStyleCnt="0"/>
      <dgm:spPr/>
    </dgm:pt>
    <dgm:pt modelId="{6E14F2B9-F261-4E97-BB75-841EA3778C70}" type="pres">
      <dgm:prSet presAssocID="{5AEB1F67-5499-4487-911E-2B002B7C073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562861E-6FCD-4617-8FB8-06EAF8512204}" type="pres">
      <dgm:prSet presAssocID="{5AEB1F67-5499-4487-911E-2B002B7C073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CC4A0-B6CD-47C8-AC5B-28EA05BFC001}" type="pres">
      <dgm:prSet presAssocID="{5AEB1F67-5499-4487-911E-2B002B7C073E}" presName="negativeSpace" presStyleCnt="0"/>
      <dgm:spPr/>
    </dgm:pt>
    <dgm:pt modelId="{DFDCB5A4-67CC-4AB8-87E3-F9EDCD785449}" type="pres">
      <dgm:prSet presAssocID="{5AEB1F67-5499-4487-911E-2B002B7C073E}" presName="childText" presStyleLbl="conFgAcc1" presStyleIdx="0" presStyleCnt="3">
        <dgm:presLayoutVars>
          <dgm:bulletEnabled val="1"/>
        </dgm:presLayoutVars>
      </dgm:prSet>
      <dgm:spPr/>
    </dgm:pt>
    <dgm:pt modelId="{A1D82F1E-8E9D-4B0C-9DEF-A7AEE2D112B7}" type="pres">
      <dgm:prSet presAssocID="{9B373DCB-F7D6-4FDF-9E8A-C05AF85C4129}" presName="spaceBetweenRectangles" presStyleCnt="0"/>
      <dgm:spPr/>
    </dgm:pt>
    <dgm:pt modelId="{67345DE6-5CD4-47C8-A8DD-0FB201F38DDA}" type="pres">
      <dgm:prSet presAssocID="{C1EF162F-A7D9-4FBD-858C-78CBC3BC9ADA}" presName="parentLin" presStyleCnt="0"/>
      <dgm:spPr/>
    </dgm:pt>
    <dgm:pt modelId="{60809E03-A4B8-476A-92C0-168A2D73DEC1}" type="pres">
      <dgm:prSet presAssocID="{C1EF162F-A7D9-4FBD-858C-78CBC3BC9AD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93EAC89-524B-47AB-B204-E7277EDF0D5C}" type="pres">
      <dgm:prSet presAssocID="{C1EF162F-A7D9-4FBD-858C-78CBC3BC9A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6C4B3-1D11-44C0-8A57-91A6606BEF21}" type="pres">
      <dgm:prSet presAssocID="{C1EF162F-A7D9-4FBD-858C-78CBC3BC9ADA}" presName="negativeSpace" presStyleCnt="0"/>
      <dgm:spPr/>
    </dgm:pt>
    <dgm:pt modelId="{90A4D440-045C-4C74-A329-3A0D0E1EF121}" type="pres">
      <dgm:prSet presAssocID="{C1EF162F-A7D9-4FBD-858C-78CBC3BC9ADA}" presName="childText" presStyleLbl="conFgAcc1" presStyleIdx="1" presStyleCnt="3">
        <dgm:presLayoutVars>
          <dgm:bulletEnabled val="1"/>
        </dgm:presLayoutVars>
      </dgm:prSet>
      <dgm:spPr/>
    </dgm:pt>
    <dgm:pt modelId="{12D3BEC2-D045-4017-B86A-481CEF36B6D0}" type="pres">
      <dgm:prSet presAssocID="{8EB4A536-B559-433D-BDED-9B22DF92F8DC}" presName="spaceBetweenRectangles" presStyleCnt="0"/>
      <dgm:spPr/>
    </dgm:pt>
    <dgm:pt modelId="{8D0C27D5-23F2-42D8-AC6F-E7136D8F53DC}" type="pres">
      <dgm:prSet presAssocID="{96C44818-C320-4B4F-9D41-C4E6290A42E3}" presName="parentLin" presStyleCnt="0"/>
      <dgm:spPr/>
    </dgm:pt>
    <dgm:pt modelId="{FDCF33A4-6948-479E-A7F4-C3980601A4E4}" type="pres">
      <dgm:prSet presAssocID="{96C44818-C320-4B4F-9D41-C4E6290A42E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613CAF9-E87E-4BE8-B22F-9438EE344B21}" type="pres">
      <dgm:prSet presAssocID="{96C44818-C320-4B4F-9D41-C4E6290A42E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EAAD5-2022-4CA9-AF29-5E7798C185F2}" type="pres">
      <dgm:prSet presAssocID="{96C44818-C320-4B4F-9D41-C4E6290A42E3}" presName="negativeSpace" presStyleCnt="0"/>
      <dgm:spPr/>
    </dgm:pt>
    <dgm:pt modelId="{A6669853-7994-480E-B2FD-D8193E19D3C7}" type="pres">
      <dgm:prSet presAssocID="{96C44818-C320-4B4F-9D41-C4E6290A42E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C2AEA8A-EC34-4435-937B-58E723C92787}" type="presOf" srcId="{96C44818-C320-4B4F-9D41-C4E6290A42E3}" destId="{D613CAF9-E87E-4BE8-B22F-9438EE344B21}" srcOrd="1" destOrd="0" presId="urn:microsoft.com/office/officeart/2005/8/layout/list1"/>
    <dgm:cxn modelId="{E5C3EDD9-C5DF-4808-910A-B08070FC886B}" type="presOf" srcId="{C1EF162F-A7D9-4FBD-858C-78CBC3BC9ADA}" destId="{60809E03-A4B8-476A-92C0-168A2D73DEC1}" srcOrd="0" destOrd="0" presId="urn:microsoft.com/office/officeart/2005/8/layout/list1"/>
    <dgm:cxn modelId="{A228F952-4A7C-4BF6-B09E-CAD77B7BA95E}" srcId="{0D5B1ED9-CC4F-4981-AB7F-22015D2E47A5}" destId="{5AEB1F67-5499-4487-911E-2B002B7C073E}" srcOrd="0" destOrd="0" parTransId="{DFA2276B-5C87-4C11-8495-509B65E5CC2C}" sibTransId="{9B373DCB-F7D6-4FDF-9E8A-C05AF85C4129}"/>
    <dgm:cxn modelId="{1A405FA4-CBDD-44A7-8A86-6AFCC86E27E6}" srcId="{0D5B1ED9-CC4F-4981-AB7F-22015D2E47A5}" destId="{96C44818-C320-4B4F-9D41-C4E6290A42E3}" srcOrd="2" destOrd="0" parTransId="{CF3D689A-A240-4464-8E62-77FE27B15913}" sibTransId="{D0D3B5B3-A665-4E45-BF70-76C98348B6B7}"/>
    <dgm:cxn modelId="{2CCE01CD-6286-4C24-9829-508DC51880A1}" type="presOf" srcId="{C1EF162F-A7D9-4FBD-858C-78CBC3BC9ADA}" destId="{193EAC89-524B-47AB-B204-E7277EDF0D5C}" srcOrd="1" destOrd="0" presId="urn:microsoft.com/office/officeart/2005/8/layout/list1"/>
    <dgm:cxn modelId="{DF5B344C-31D4-415C-AA6F-A0A8DB788B5F}" type="presOf" srcId="{5AEB1F67-5499-4487-911E-2B002B7C073E}" destId="{0562861E-6FCD-4617-8FB8-06EAF8512204}" srcOrd="1" destOrd="0" presId="urn:microsoft.com/office/officeart/2005/8/layout/list1"/>
    <dgm:cxn modelId="{C5A89AFA-127D-4FA9-A697-5A3E5737CFF5}" type="presOf" srcId="{5AEB1F67-5499-4487-911E-2B002B7C073E}" destId="{6E14F2B9-F261-4E97-BB75-841EA3778C70}" srcOrd="0" destOrd="0" presId="urn:microsoft.com/office/officeart/2005/8/layout/list1"/>
    <dgm:cxn modelId="{0E660FA2-3767-4F75-A3EE-17D09A5689E9}" type="presOf" srcId="{96C44818-C320-4B4F-9D41-C4E6290A42E3}" destId="{FDCF33A4-6948-479E-A7F4-C3980601A4E4}" srcOrd="0" destOrd="0" presId="urn:microsoft.com/office/officeart/2005/8/layout/list1"/>
    <dgm:cxn modelId="{95B92352-9235-4910-B123-43B8B5A6A5E5}" type="presOf" srcId="{0D5B1ED9-CC4F-4981-AB7F-22015D2E47A5}" destId="{29488358-DC65-4DE8-B267-92A2F4E27385}" srcOrd="0" destOrd="0" presId="urn:microsoft.com/office/officeart/2005/8/layout/list1"/>
    <dgm:cxn modelId="{2BF43551-34F3-47F5-9BB7-4EF7330A10D3}" srcId="{0D5B1ED9-CC4F-4981-AB7F-22015D2E47A5}" destId="{C1EF162F-A7D9-4FBD-858C-78CBC3BC9ADA}" srcOrd="1" destOrd="0" parTransId="{BD50267B-DCC3-492A-8063-BFA485E1BA64}" sibTransId="{8EB4A536-B559-433D-BDED-9B22DF92F8DC}"/>
    <dgm:cxn modelId="{30826EF7-76E0-431C-8E33-9203B97A81A3}" type="presParOf" srcId="{29488358-DC65-4DE8-B267-92A2F4E27385}" destId="{306458E4-2B2A-42F4-AFF7-BBE83B7E4FE3}" srcOrd="0" destOrd="0" presId="urn:microsoft.com/office/officeart/2005/8/layout/list1"/>
    <dgm:cxn modelId="{8776F660-49AA-4090-93D7-28F2C23DA736}" type="presParOf" srcId="{306458E4-2B2A-42F4-AFF7-BBE83B7E4FE3}" destId="{6E14F2B9-F261-4E97-BB75-841EA3778C70}" srcOrd="0" destOrd="0" presId="urn:microsoft.com/office/officeart/2005/8/layout/list1"/>
    <dgm:cxn modelId="{6BC738F7-8DFF-472D-907D-8C60F918D9E8}" type="presParOf" srcId="{306458E4-2B2A-42F4-AFF7-BBE83B7E4FE3}" destId="{0562861E-6FCD-4617-8FB8-06EAF8512204}" srcOrd="1" destOrd="0" presId="urn:microsoft.com/office/officeart/2005/8/layout/list1"/>
    <dgm:cxn modelId="{FC3BC05C-4B08-47FB-A320-8BF458AE6F8A}" type="presParOf" srcId="{29488358-DC65-4DE8-B267-92A2F4E27385}" destId="{9F4CC4A0-B6CD-47C8-AC5B-28EA05BFC001}" srcOrd="1" destOrd="0" presId="urn:microsoft.com/office/officeart/2005/8/layout/list1"/>
    <dgm:cxn modelId="{181FDD4F-FA5B-409C-B290-D094EA4588F3}" type="presParOf" srcId="{29488358-DC65-4DE8-B267-92A2F4E27385}" destId="{DFDCB5A4-67CC-4AB8-87E3-F9EDCD785449}" srcOrd="2" destOrd="0" presId="urn:microsoft.com/office/officeart/2005/8/layout/list1"/>
    <dgm:cxn modelId="{9C96060E-8A5C-402A-A5BA-4541889FBE11}" type="presParOf" srcId="{29488358-DC65-4DE8-B267-92A2F4E27385}" destId="{A1D82F1E-8E9D-4B0C-9DEF-A7AEE2D112B7}" srcOrd="3" destOrd="0" presId="urn:microsoft.com/office/officeart/2005/8/layout/list1"/>
    <dgm:cxn modelId="{924E678D-E0EC-4206-AB2E-583BFF467A7F}" type="presParOf" srcId="{29488358-DC65-4DE8-B267-92A2F4E27385}" destId="{67345DE6-5CD4-47C8-A8DD-0FB201F38DDA}" srcOrd="4" destOrd="0" presId="urn:microsoft.com/office/officeart/2005/8/layout/list1"/>
    <dgm:cxn modelId="{DA790A15-271E-4B33-B8E5-CF0F9E5A364A}" type="presParOf" srcId="{67345DE6-5CD4-47C8-A8DD-0FB201F38DDA}" destId="{60809E03-A4B8-476A-92C0-168A2D73DEC1}" srcOrd="0" destOrd="0" presId="urn:microsoft.com/office/officeart/2005/8/layout/list1"/>
    <dgm:cxn modelId="{CB99D686-7766-4E1F-9FD8-54AB311B5192}" type="presParOf" srcId="{67345DE6-5CD4-47C8-A8DD-0FB201F38DDA}" destId="{193EAC89-524B-47AB-B204-E7277EDF0D5C}" srcOrd="1" destOrd="0" presId="urn:microsoft.com/office/officeart/2005/8/layout/list1"/>
    <dgm:cxn modelId="{4D36259C-227B-40EE-8756-4055F623015C}" type="presParOf" srcId="{29488358-DC65-4DE8-B267-92A2F4E27385}" destId="{CFE6C4B3-1D11-44C0-8A57-91A6606BEF21}" srcOrd="5" destOrd="0" presId="urn:microsoft.com/office/officeart/2005/8/layout/list1"/>
    <dgm:cxn modelId="{81F404C9-79EA-4E6E-98E9-C2E736FA7ED2}" type="presParOf" srcId="{29488358-DC65-4DE8-B267-92A2F4E27385}" destId="{90A4D440-045C-4C74-A329-3A0D0E1EF121}" srcOrd="6" destOrd="0" presId="urn:microsoft.com/office/officeart/2005/8/layout/list1"/>
    <dgm:cxn modelId="{51ABF059-FA49-4FCB-9118-B25FB7655AD5}" type="presParOf" srcId="{29488358-DC65-4DE8-B267-92A2F4E27385}" destId="{12D3BEC2-D045-4017-B86A-481CEF36B6D0}" srcOrd="7" destOrd="0" presId="urn:microsoft.com/office/officeart/2005/8/layout/list1"/>
    <dgm:cxn modelId="{C4DF2166-BDAA-4E38-8DC9-DBBD2345700E}" type="presParOf" srcId="{29488358-DC65-4DE8-B267-92A2F4E27385}" destId="{8D0C27D5-23F2-42D8-AC6F-E7136D8F53DC}" srcOrd="8" destOrd="0" presId="urn:microsoft.com/office/officeart/2005/8/layout/list1"/>
    <dgm:cxn modelId="{FE9AC404-F9EB-4031-BB11-B006B5AECCB4}" type="presParOf" srcId="{8D0C27D5-23F2-42D8-AC6F-E7136D8F53DC}" destId="{FDCF33A4-6948-479E-A7F4-C3980601A4E4}" srcOrd="0" destOrd="0" presId="urn:microsoft.com/office/officeart/2005/8/layout/list1"/>
    <dgm:cxn modelId="{14CCD5AD-0A41-4654-80B9-FD9E3993A58A}" type="presParOf" srcId="{8D0C27D5-23F2-42D8-AC6F-E7136D8F53DC}" destId="{D613CAF9-E87E-4BE8-B22F-9438EE344B21}" srcOrd="1" destOrd="0" presId="urn:microsoft.com/office/officeart/2005/8/layout/list1"/>
    <dgm:cxn modelId="{9CF266AA-7B6E-4530-90CE-6FD55C280CF3}" type="presParOf" srcId="{29488358-DC65-4DE8-B267-92A2F4E27385}" destId="{45BEAAD5-2022-4CA9-AF29-5E7798C185F2}" srcOrd="9" destOrd="0" presId="urn:microsoft.com/office/officeart/2005/8/layout/list1"/>
    <dgm:cxn modelId="{5FCF5891-0BB1-4F79-ABD3-41BCAF88C81F}" type="presParOf" srcId="{29488358-DC65-4DE8-B267-92A2F4E27385}" destId="{A6669853-7994-480E-B2FD-D8193E19D3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0A9E4F-8D8D-4B50-BD79-47811CFB029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BBB276-F663-4384-A107-2B17D192B4CE}">
      <dgm:prSet phldrT="[Текст]"/>
      <dgm:spPr/>
      <dgm:t>
        <a:bodyPr/>
        <a:lstStyle/>
        <a:p>
          <a:r>
            <a:rPr lang="ru-RU" dirty="0" smtClean="0"/>
            <a:t>Универсальный план</a:t>
          </a:r>
          <a:endParaRPr lang="ru-RU" dirty="0"/>
        </a:p>
      </dgm:t>
    </dgm:pt>
    <dgm:pt modelId="{10A849D6-6C5E-47CC-965E-E3D7AD14E27E}" type="parTrans" cxnId="{3F66E32E-132E-4CF0-A70F-4EC6B37CB1BF}">
      <dgm:prSet/>
      <dgm:spPr/>
      <dgm:t>
        <a:bodyPr/>
        <a:lstStyle/>
        <a:p>
          <a:endParaRPr lang="ru-RU"/>
        </a:p>
      </dgm:t>
    </dgm:pt>
    <dgm:pt modelId="{C590AD44-4850-44D7-8BDD-B38C8DAB619B}" type="sibTrans" cxnId="{3F66E32E-132E-4CF0-A70F-4EC6B37CB1BF}">
      <dgm:prSet/>
      <dgm:spPr/>
      <dgm:t>
        <a:bodyPr/>
        <a:lstStyle/>
        <a:p>
          <a:endParaRPr lang="ru-RU"/>
        </a:p>
      </dgm:t>
    </dgm:pt>
    <dgm:pt modelId="{048291CE-245C-4AC8-AA2E-8BCB87C9ED02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Сводный план ЦБС</a:t>
          </a:r>
          <a:endParaRPr lang="ru-RU" dirty="0"/>
        </a:p>
      </dgm:t>
    </dgm:pt>
    <dgm:pt modelId="{4DFE1121-46D4-45E3-92FE-5F55A2CB2EBA}" type="parTrans" cxnId="{CCDDDB0E-6CBB-4B3B-AA05-915962A5A622}">
      <dgm:prSet/>
      <dgm:spPr/>
      <dgm:t>
        <a:bodyPr/>
        <a:lstStyle/>
        <a:p>
          <a:endParaRPr lang="ru-RU"/>
        </a:p>
      </dgm:t>
    </dgm:pt>
    <dgm:pt modelId="{E52E7F79-E612-4915-88EC-E4A239BC19A2}" type="sibTrans" cxnId="{CCDDDB0E-6CBB-4B3B-AA05-915962A5A622}">
      <dgm:prSet/>
      <dgm:spPr/>
      <dgm:t>
        <a:bodyPr/>
        <a:lstStyle/>
        <a:p>
          <a:endParaRPr lang="ru-RU"/>
        </a:p>
      </dgm:t>
    </dgm:pt>
    <dgm:pt modelId="{AAE1F943-54BF-402E-8C12-5F28166455A3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План, охватывающий всю работу библиотеки или отдела</a:t>
          </a:r>
          <a:endParaRPr lang="ru-RU" dirty="0"/>
        </a:p>
      </dgm:t>
    </dgm:pt>
    <dgm:pt modelId="{300F63DC-C095-4D48-90CB-2C56CA01ED5B}" type="parTrans" cxnId="{90F3DDBF-E547-4189-A08E-D81B78327963}">
      <dgm:prSet/>
      <dgm:spPr/>
      <dgm:t>
        <a:bodyPr/>
        <a:lstStyle/>
        <a:p>
          <a:endParaRPr lang="ru-RU"/>
        </a:p>
      </dgm:t>
    </dgm:pt>
    <dgm:pt modelId="{96934861-FE97-4FA5-9E79-394B650B56F5}" type="sibTrans" cxnId="{90F3DDBF-E547-4189-A08E-D81B78327963}">
      <dgm:prSet/>
      <dgm:spPr/>
      <dgm:t>
        <a:bodyPr/>
        <a:lstStyle/>
        <a:p>
          <a:endParaRPr lang="ru-RU"/>
        </a:p>
      </dgm:t>
    </dgm:pt>
    <dgm:pt modelId="{6E670E78-A986-497A-A351-267B63B99434}">
      <dgm:prSet phldrT="[Текст]"/>
      <dgm:spPr/>
      <dgm:t>
        <a:bodyPr/>
        <a:lstStyle/>
        <a:p>
          <a:r>
            <a:rPr lang="ru-RU" dirty="0" smtClean="0"/>
            <a:t>Тематический план</a:t>
          </a:r>
          <a:endParaRPr lang="ru-RU" dirty="0"/>
        </a:p>
      </dgm:t>
    </dgm:pt>
    <dgm:pt modelId="{F5039B01-9707-4856-9026-3A52FEBC781C}" type="parTrans" cxnId="{D7EF02AB-B911-4972-9217-4F12D57B3553}">
      <dgm:prSet/>
      <dgm:spPr/>
      <dgm:t>
        <a:bodyPr/>
        <a:lstStyle/>
        <a:p>
          <a:endParaRPr lang="ru-RU"/>
        </a:p>
      </dgm:t>
    </dgm:pt>
    <dgm:pt modelId="{9EAF3220-B526-496F-8D7F-280743306B6B}" type="sibTrans" cxnId="{D7EF02AB-B911-4972-9217-4F12D57B3553}">
      <dgm:prSet/>
      <dgm:spPr/>
      <dgm:t>
        <a:bodyPr/>
        <a:lstStyle/>
        <a:p>
          <a:endParaRPr lang="ru-RU"/>
        </a:p>
      </dgm:t>
    </dgm:pt>
    <dgm:pt modelId="{722325DF-734F-4F28-B515-8A0461BED2DA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По определенному направлению работы</a:t>
          </a:r>
          <a:endParaRPr lang="ru-RU" dirty="0"/>
        </a:p>
      </dgm:t>
    </dgm:pt>
    <dgm:pt modelId="{14C25EE4-86EE-4B77-AB5B-DF024FF2216A}" type="parTrans" cxnId="{133BE985-C6CC-4A40-AC20-2C9A13FE8252}">
      <dgm:prSet/>
      <dgm:spPr/>
      <dgm:t>
        <a:bodyPr/>
        <a:lstStyle/>
        <a:p>
          <a:endParaRPr lang="ru-RU"/>
        </a:p>
      </dgm:t>
    </dgm:pt>
    <dgm:pt modelId="{5710731F-5651-4139-A866-CB502B831C6F}" type="sibTrans" cxnId="{133BE985-C6CC-4A40-AC20-2C9A13FE8252}">
      <dgm:prSet/>
      <dgm:spPr/>
      <dgm:t>
        <a:bodyPr/>
        <a:lstStyle/>
        <a:p>
          <a:endParaRPr lang="ru-RU"/>
        </a:p>
      </dgm:t>
    </dgm:pt>
    <dgm:pt modelId="{602C0BC8-07FB-4E30-B130-CDF22431B58D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К какому-либо юбилею или дате</a:t>
          </a:r>
          <a:endParaRPr lang="ru-RU" dirty="0"/>
        </a:p>
      </dgm:t>
    </dgm:pt>
    <dgm:pt modelId="{340DA203-0AFF-45FC-BFAC-628F9F5444FB}" type="parTrans" cxnId="{491BC2D3-880D-47D5-AD42-14F8819E162A}">
      <dgm:prSet/>
      <dgm:spPr/>
      <dgm:t>
        <a:bodyPr/>
        <a:lstStyle/>
        <a:p>
          <a:endParaRPr lang="ru-RU"/>
        </a:p>
      </dgm:t>
    </dgm:pt>
    <dgm:pt modelId="{5285A070-EC4D-478C-9AEB-3DF1365B47FB}" type="sibTrans" cxnId="{491BC2D3-880D-47D5-AD42-14F8819E162A}">
      <dgm:prSet/>
      <dgm:spPr/>
      <dgm:t>
        <a:bodyPr/>
        <a:lstStyle/>
        <a:p>
          <a:endParaRPr lang="ru-RU"/>
        </a:p>
      </dgm:t>
    </dgm:pt>
    <dgm:pt modelId="{C67E950B-2509-473D-9B91-3AE992D4739F}" type="pres">
      <dgm:prSet presAssocID="{990A9E4F-8D8D-4B50-BD79-47811CFB029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8DCB38-1875-4033-84DE-58FB3CB63BD2}" type="pres">
      <dgm:prSet presAssocID="{B6BBB276-F663-4384-A107-2B17D192B4CE}" presName="root" presStyleCnt="0"/>
      <dgm:spPr/>
    </dgm:pt>
    <dgm:pt modelId="{CE6DB50F-488C-4C44-AC3D-58B80D9FDF30}" type="pres">
      <dgm:prSet presAssocID="{B6BBB276-F663-4384-A107-2B17D192B4CE}" presName="rootComposite" presStyleCnt="0"/>
      <dgm:spPr/>
    </dgm:pt>
    <dgm:pt modelId="{98CE9059-30FA-49A6-A531-A5BDBF9B9D85}" type="pres">
      <dgm:prSet presAssocID="{B6BBB276-F663-4384-A107-2B17D192B4CE}" presName="rootText" presStyleLbl="node1" presStyleIdx="0" presStyleCnt="2" custLinFactNeighborX="-1763" custLinFactNeighborY="-3527"/>
      <dgm:spPr/>
      <dgm:t>
        <a:bodyPr/>
        <a:lstStyle/>
        <a:p>
          <a:endParaRPr lang="ru-RU"/>
        </a:p>
      </dgm:t>
    </dgm:pt>
    <dgm:pt modelId="{03AC1F98-01AB-4B90-BA3F-760666E5FC87}" type="pres">
      <dgm:prSet presAssocID="{B6BBB276-F663-4384-A107-2B17D192B4CE}" presName="rootConnector" presStyleLbl="node1" presStyleIdx="0" presStyleCnt="2"/>
      <dgm:spPr/>
      <dgm:t>
        <a:bodyPr/>
        <a:lstStyle/>
        <a:p>
          <a:endParaRPr lang="ru-RU"/>
        </a:p>
      </dgm:t>
    </dgm:pt>
    <dgm:pt modelId="{CBC3E186-2B7D-4BDF-B213-83C149052A85}" type="pres">
      <dgm:prSet presAssocID="{B6BBB276-F663-4384-A107-2B17D192B4CE}" presName="childShape" presStyleCnt="0"/>
      <dgm:spPr/>
    </dgm:pt>
    <dgm:pt modelId="{2F828D07-A3DE-4F66-8B58-DA63C14F49C6}" type="pres">
      <dgm:prSet presAssocID="{4DFE1121-46D4-45E3-92FE-5F55A2CB2EBA}" presName="Name13" presStyleLbl="parChTrans1D2" presStyleIdx="0" presStyleCnt="4"/>
      <dgm:spPr/>
      <dgm:t>
        <a:bodyPr/>
        <a:lstStyle/>
        <a:p>
          <a:endParaRPr lang="ru-RU"/>
        </a:p>
      </dgm:t>
    </dgm:pt>
    <dgm:pt modelId="{25709A9B-CA32-4F55-AE48-877A59D38A8C}" type="pres">
      <dgm:prSet presAssocID="{048291CE-245C-4AC8-AA2E-8BCB87C9ED0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A6771-6E0E-4839-A055-C97B73E0BA6A}" type="pres">
      <dgm:prSet presAssocID="{300F63DC-C095-4D48-90CB-2C56CA01ED5B}" presName="Name13" presStyleLbl="parChTrans1D2" presStyleIdx="1" presStyleCnt="4"/>
      <dgm:spPr/>
      <dgm:t>
        <a:bodyPr/>
        <a:lstStyle/>
        <a:p>
          <a:endParaRPr lang="ru-RU"/>
        </a:p>
      </dgm:t>
    </dgm:pt>
    <dgm:pt modelId="{3B142D46-2008-4FE4-B058-A011C11FF661}" type="pres">
      <dgm:prSet presAssocID="{AAE1F943-54BF-402E-8C12-5F28166455A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124C4-E195-4524-AB06-ED0BD229F9FA}" type="pres">
      <dgm:prSet presAssocID="{6E670E78-A986-497A-A351-267B63B99434}" presName="root" presStyleCnt="0"/>
      <dgm:spPr/>
    </dgm:pt>
    <dgm:pt modelId="{77B56FC3-D01A-40C7-A713-222F4BF04666}" type="pres">
      <dgm:prSet presAssocID="{6E670E78-A986-497A-A351-267B63B99434}" presName="rootComposite" presStyleCnt="0"/>
      <dgm:spPr/>
    </dgm:pt>
    <dgm:pt modelId="{D011C73D-CCF5-4BC0-A54C-0F3B9246F2AC}" type="pres">
      <dgm:prSet presAssocID="{6E670E78-A986-497A-A351-267B63B99434}" presName="rootText" presStyleLbl="node1" presStyleIdx="1" presStyleCnt="2"/>
      <dgm:spPr/>
      <dgm:t>
        <a:bodyPr/>
        <a:lstStyle/>
        <a:p>
          <a:endParaRPr lang="ru-RU"/>
        </a:p>
      </dgm:t>
    </dgm:pt>
    <dgm:pt modelId="{3BC9D52F-BB7F-44D8-A4FD-2A4A5F412F9D}" type="pres">
      <dgm:prSet presAssocID="{6E670E78-A986-497A-A351-267B63B99434}" presName="rootConnector" presStyleLbl="node1" presStyleIdx="1" presStyleCnt="2"/>
      <dgm:spPr/>
      <dgm:t>
        <a:bodyPr/>
        <a:lstStyle/>
        <a:p>
          <a:endParaRPr lang="ru-RU"/>
        </a:p>
      </dgm:t>
    </dgm:pt>
    <dgm:pt modelId="{4BED3A2B-FFF4-4380-A978-B3F605D29E95}" type="pres">
      <dgm:prSet presAssocID="{6E670E78-A986-497A-A351-267B63B99434}" presName="childShape" presStyleCnt="0"/>
      <dgm:spPr/>
    </dgm:pt>
    <dgm:pt modelId="{C0B4A238-F2C3-40FF-816C-A4D35ABB5F19}" type="pres">
      <dgm:prSet presAssocID="{14C25EE4-86EE-4B77-AB5B-DF024FF2216A}" presName="Name13" presStyleLbl="parChTrans1D2" presStyleIdx="2" presStyleCnt="4"/>
      <dgm:spPr/>
      <dgm:t>
        <a:bodyPr/>
        <a:lstStyle/>
        <a:p>
          <a:endParaRPr lang="ru-RU"/>
        </a:p>
      </dgm:t>
    </dgm:pt>
    <dgm:pt modelId="{69E88FEF-3D81-4D72-B77F-B914992914DB}" type="pres">
      <dgm:prSet presAssocID="{722325DF-734F-4F28-B515-8A0461BED2D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67ADE-781C-44A8-BC23-3163B455CFA5}" type="pres">
      <dgm:prSet presAssocID="{340DA203-0AFF-45FC-BFAC-628F9F5444FB}" presName="Name13" presStyleLbl="parChTrans1D2" presStyleIdx="3" presStyleCnt="4"/>
      <dgm:spPr/>
      <dgm:t>
        <a:bodyPr/>
        <a:lstStyle/>
        <a:p>
          <a:endParaRPr lang="ru-RU"/>
        </a:p>
      </dgm:t>
    </dgm:pt>
    <dgm:pt modelId="{202BFD25-73B1-4F1C-85B6-141179B22A55}" type="pres">
      <dgm:prSet presAssocID="{602C0BC8-07FB-4E30-B130-CDF22431B58D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CED8B7-19F2-40EC-9937-61EE8DB522EE}" type="presOf" srcId="{6E670E78-A986-497A-A351-267B63B99434}" destId="{D011C73D-CCF5-4BC0-A54C-0F3B9246F2AC}" srcOrd="0" destOrd="0" presId="urn:microsoft.com/office/officeart/2005/8/layout/hierarchy3"/>
    <dgm:cxn modelId="{491BC2D3-880D-47D5-AD42-14F8819E162A}" srcId="{6E670E78-A986-497A-A351-267B63B99434}" destId="{602C0BC8-07FB-4E30-B130-CDF22431B58D}" srcOrd="1" destOrd="0" parTransId="{340DA203-0AFF-45FC-BFAC-628F9F5444FB}" sibTransId="{5285A070-EC4D-478C-9AEB-3DF1365B47FB}"/>
    <dgm:cxn modelId="{D5D5DE0C-528F-4B2A-8487-27EB720ADE92}" type="presOf" srcId="{722325DF-734F-4F28-B515-8A0461BED2DA}" destId="{69E88FEF-3D81-4D72-B77F-B914992914DB}" srcOrd="0" destOrd="0" presId="urn:microsoft.com/office/officeart/2005/8/layout/hierarchy3"/>
    <dgm:cxn modelId="{189E9720-5878-448B-8743-6D7F809CD6F7}" type="presOf" srcId="{340DA203-0AFF-45FC-BFAC-628F9F5444FB}" destId="{8EA67ADE-781C-44A8-BC23-3163B455CFA5}" srcOrd="0" destOrd="0" presId="urn:microsoft.com/office/officeart/2005/8/layout/hierarchy3"/>
    <dgm:cxn modelId="{8DAB6703-8028-4987-BDE2-6D40C432BE40}" type="presOf" srcId="{6E670E78-A986-497A-A351-267B63B99434}" destId="{3BC9D52F-BB7F-44D8-A4FD-2A4A5F412F9D}" srcOrd="1" destOrd="0" presId="urn:microsoft.com/office/officeart/2005/8/layout/hierarchy3"/>
    <dgm:cxn modelId="{8FA083DB-AA5B-414E-A4AB-D31621F90CC0}" type="presOf" srcId="{AAE1F943-54BF-402E-8C12-5F28166455A3}" destId="{3B142D46-2008-4FE4-B058-A011C11FF661}" srcOrd="0" destOrd="0" presId="urn:microsoft.com/office/officeart/2005/8/layout/hierarchy3"/>
    <dgm:cxn modelId="{1EC7E1B0-E7FD-419A-ADFB-C9951D3BD2FF}" type="presOf" srcId="{4DFE1121-46D4-45E3-92FE-5F55A2CB2EBA}" destId="{2F828D07-A3DE-4F66-8B58-DA63C14F49C6}" srcOrd="0" destOrd="0" presId="urn:microsoft.com/office/officeart/2005/8/layout/hierarchy3"/>
    <dgm:cxn modelId="{DA8DB7C8-E791-4B70-86DC-A677B12AE7AD}" type="presOf" srcId="{602C0BC8-07FB-4E30-B130-CDF22431B58D}" destId="{202BFD25-73B1-4F1C-85B6-141179B22A55}" srcOrd="0" destOrd="0" presId="urn:microsoft.com/office/officeart/2005/8/layout/hierarchy3"/>
    <dgm:cxn modelId="{3F66E32E-132E-4CF0-A70F-4EC6B37CB1BF}" srcId="{990A9E4F-8D8D-4B50-BD79-47811CFB0295}" destId="{B6BBB276-F663-4384-A107-2B17D192B4CE}" srcOrd="0" destOrd="0" parTransId="{10A849D6-6C5E-47CC-965E-E3D7AD14E27E}" sibTransId="{C590AD44-4850-44D7-8BDD-B38C8DAB619B}"/>
    <dgm:cxn modelId="{AA5CF84F-F483-4AF5-A549-6FF57D551BD0}" type="presOf" srcId="{B6BBB276-F663-4384-A107-2B17D192B4CE}" destId="{98CE9059-30FA-49A6-A531-A5BDBF9B9D85}" srcOrd="0" destOrd="0" presId="urn:microsoft.com/office/officeart/2005/8/layout/hierarchy3"/>
    <dgm:cxn modelId="{F42F85C1-229B-4B81-97E2-639309302ADF}" type="presOf" srcId="{048291CE-245C-4AC8-AA2E-8BCB87C9ED02}" destId="{25709A9B-CA32-4F55-AE48-877A59D38A8C}" srcOrd="0" destOrd="0" presId="urn:microsoft.com/office/officeart/2005/8/layout/hierarchy3"/>
    <dgm:cxn modelId="{2E0D5D14-7BBF-45CD-918D-88E139072904}" type="presOf" srcId="{300F63DC-C095-4D48-90CB-2C56CA01ED5B}" destId="{7C7A6771-6E0E-4839-A055-C97B73E0BA6A}" srcOrd="0" destOrd="0" presId="urn:microsoft.com/office/officeart/2005/8/layout/hierarchy3"/>
    <dgm:cxn modelId="{90F3DDBF-E547-4189-A08E-D81B78327963}" srcId="{B6BBB276-F663-4384-A107-2B17D192B4CE}" destId="{AAE1F943-54BF-402E-8C12-5F28166455A3}" srcOrd="1" destOrd="0" parTransId="{300F63DC-C095-4D48-90CB-2C56CA01ED5B}" sibTransId="{96934861-FE97-4FA5-9E79-394B650B56F5}"/>
    <dgm:cxn modelId="{133BE985-C6CC-4A40-AC20-2C9A13FE8252}" srcId="{6E670E78-A986-497A-A351-267B63B99434}" destId="{722325DF-734F-4F28-B515-8A0461BED2DA}" srcOrd="0" destOrd="0" parTransId="{14C25EE4-86EE-4B77-AB5B-DF024FF2216A}" sibTransId="{5710731F-5651-4139-A866-CB502B831C6F}"/>
    <dgm:cxn modelId="{D8E08326-5FBA-4475-850E-92085DF8C585}" type="presOf" srcId="{990A9E4F-8D8D-4B50-BD79-47811CFB0295}" destId="{C67E950B-2509-473D-9B91-3AE992D4739F}" srcOrd="0" destOrd="0" presId="urn:microsoft.com/office/officeart/2005/8/layout/hierarchy3"/>
    <dgm:cxn modelId="{983273F7-5871-4564-A221-E15A6152AB35}" type="presOf" srcId="{14C25EE4-86EE-4B77-AB5B-DF024FF2216A}" destId="{C0B4A238-F2C3-40FF-816C-A4D35ABB5F19}" srcOrd="0" destOrd="0" presId="urn:microsoft.com/office/officeart/2005/8/layout/hierarchy3"/>
    <dgm:cxn modelId="{D83AE00E-8F3D-4DD0-AA26-94CA6ED0242F}" type="presOf" srcId="{B6BBB276-F663-4384-A107-2B17D192B4CE}" destId="{03AC1F98-01AB-4B90-BA3F-760666E5FC87}" srcOrd="1" destOrd="0" presId="urn:microsoft.com/office/officeart/2005/8/layout/hierarchy3"/>
    <dgm:cxn modelId="{CCDDDB0E-6CBB-4B3B-AA05-915962A5A622}" srcId="{B6BBB276-F663-4384-A107-2B17D192B4CE}" destId="{048291CE-245C-4AC8-AA2E-8BCB87C9ED02}" srcOrd="0" destOrd="0" parTransId="{4DFE1121-46D4-45E3-92FE-5F55A2CB2EBA}" sibTransId="{E52E7F79-E612-4915-88EC-E4A239BC19A2}"/>
    <dgm:cxn modelId="{D7EF02AB-B911-4972-9217-4F12D57B3553}" srcId="{990A9E4F-8D8D-4B50-BD79-47811CFB0295}" destId="{6E670E78-A986-497A-A351-267B63B99434}" srcOrd="1" destOrd="0" parTransId="{F5039B01-9707-4856-9026-3A52FEBC781C}" sibTransId="{9EAF3220-B526-496F-8D7F-280743306B6B}"/>
    <dgm:cxn modelId="{71BD19B9-1551-4D6B-8307-2D9A2616389C}" type="presParOf" srcId="{C67E950B-2509-473D-9B91-3AE992D4739F}" destId="{2F8DCB38-1875-4033-84DE-58FB3CB63BD2}" srcOrd="0" destOrd="0" presId="urn:microsoft.com/office/officeart/2005/8/layout/hierarchy3"/>
    <dgm:cxn modelId="{1B6B0D59-BD8A-45A3-A09D-A55FC2FB7D32}" type="presParOf" srcId="{2F8DCB38-1875-4033-84DE-58FB3CB63BD2}" destId="{CE6DB50F-488C-4C44-AC3D-58B80D9FDF30}" srcOrd="0" destOrd="0" presId="urn:microsoft.com/office/officeart/2005/8/layout/hierarchy3"/>
    <dgm:cxn modelId="{A7728C71-BC62-4EFA-B1E7-A82DC1D5F086}" type="presParOf" srcId="{CE6DB50F-488C-4C44-AC3D-58B80D9FDF30}" destId="{98CE9059-30FA-49A6-A531-A5BDBF9B9D85}" srcOrd="0" destOrd="0" presId="urn:microsoft.com/office/officeart/2005/8/layout/hierarchy3"/>
    <dgm:cxn modelId="{35BB1583-6C2A-42F8-8567-16494CCC2ACA}" type="presParOf" srcId="{CE6DB50F-488C-4C44-AC3D-58B80D9FDF30}" destId="{03AC1F98-01AB-4B90-BA3F-760666E5FC87}" srcOrd="1" destOrd="0" presId="urn:microsoft.com/office/officeart/2005/8/layout/hierarchy3"/>
    <dgm:cxn modelId="{D183DA6B-52A6-4397-A687-613E449D38D7}" type="presParOf" srcId="{2F8DCB38-1875-4033-84DE-58FB3CB63BD2}" destId="{CBC3E186-2B7D-4BDF-B213-83C149052A85}" srcOrd="1" destOrd="0" presId="urn:microsoft.com/office/officeart/2005/8/layout/hierarchy3"/>
    <dgm:cxn modelId="{FDCA8B8A-58EB-4FA3-90E5-228A77F2B9D2}" type="presParOf" srcId="{CBC3E186-2B7D-4BDF-B213-83C149052A85}" destId="{2F828D07-A3DE-4F66-8B58-DA63C14F49C6}" srcOrd="0" destOrd="0" presId="urn:microsoft.com/office/officeart/2005/8/layout/hierarchy3"/>
    <dgm:cxn modelId="{741983E8-CC73-4B07-93C4-80B12698E54E}" type="presParOf" srcId="{CBC3E186-2B7D-4BDF-B213-83C149052A85}" destId="{25709A9B-CA32-4F55-AE48-877A59D38A8C}" srcOrd="1" destOrd="0" presId="urn:microsoft.com/office/officeart/2005/8/layout/hierarchy3"/>
    <dgm:cxn modelId="{C7588E72-AB75-4329-B812-1011D16E47A2}" type="presParOf" srcId="{CBC3E186-2B7D-4BDF-B213-83C149052A85}" destId="{7C7A6771-6E0E-4839-A055-C97B73E0BA6A}" srcOrd="2" destOrd="0" presId="urn:microsoft.com/office/officeart/2005/8/layout/hierarchy3"/>
    <dgm:cxn modelId="{97EA0A4B-5C58-4309-83D3-78B1AE8F34D0}" type="presParOf" srcId="{CBC3E186-2B7D-4BDF-B213-83C149052A85}" destId="{3B142D46-2008-4FE4-B058-A011C11FF661}" srcOrd="3" destOrd="0" presId="urn:microsoft.com/office/officeart/2005/8/layout/hierarchy3"/>
    <dgm:cxn modelId="{55B2D0CB-0D23-40F0-848B-28FEF3335F63}" type="presParOf" srcId="{C67E950B-2509-473D-9B91-3AE992D4739F}" destId="{3DD124C4-E195-4524-AB06-ED0BD229F9FA}" srcOrd="1" destOrd="0" presId="urn:microsoft.com/office/officeart/2005/8/layout/hierarchy3"/>
    <dgm:cxn modelId="{CE0ABFEF-1541-446E-A564-A19E09C4394B}" type="presParOf" srcId="{3DD124C4-E195-4524-AB06-ED0BD229F9FA}" destId="{77B56FC3-D01A-40C7-A713-222F4BF04666}" srcOrd="0" destOrd="0" presId="urn:microsoft.com/office/officeart/2005/8/layout/hierarchy3"/>
    <dgm:cxn modelId="{8D183285-9670-406B-ADC8-2C3888D492AC}" type="presParOf" srcId="{77B56FC3-D01A-40C7-A713-222F4BF04666}" destId="{D011C73D-CCF5-4BC0-A54C-0F3B9246F2AC}" srcOrd="0" destOrd="0" presId="urn:microsoft.com/office/officeart/2005/8/layout/hierarchy3"/>
    <dgm:cxn modelId="{F0A789C1-F953-4FF1-AB10-6AB296A0161F}" type="presParOf" srcId="{77B56FC3-D01A-40C7-A713-222F4BF04666}" destId="{3BC9D52F-BB7F-44D8-A4FD-2A4A5F412F9D}" srcOrd="1" destOrd="0" presId="urn:microsoft.com/office/officeart/2005/8/layout/hierarchy3"/>
    <dgm:cxn modelId="{8603A1C9-563A-4CAF-86DD-444DCBBF8E94}" type="presParOf" srcId="{3DD124C4-E195-4524-AB06-ED0BD229F9FA}" destId="{4BED3A2B-FFF4-4380-A978-B3F605D29E95}" srcOrd="1" destOrd="0" presId="urn:microsoft.com/office/officeart/2005/8/layout/hierarchy3"/>
    <dgm:cxn modelId="{9F8E0B98-EC5B-48E9-B421-4E078946AB2D}" type="presParOf" srcId="{4BED3A2B-FFF4-4380-A978-B3F605D29E95}" destId="{C0B4A238-F2C3-40FF-816C-A4D35ABB5F19}" srcOrd="0" destOrd="0" presId="urn:microsoft.com/office/officeart/2005/8/layout/hierarchy3"/>
    <dgm:cxn modelId="{2E82FB8D-A719-48BC-8424-7A4354E267C2}" type="presParOf" srcId="{4BED3A2B-FFF4-4380-A978-B3F605D29E95}" destId="{69E88FEF-3D81-4D72-B77F-B914992914DB}" srcOrd="1" destOrd="0" presId="urn:microsoft.com/office/officeart/2005/8/layout/hierarchy3"/>
    <dgm:cxn modelId="{50804BFF-732F-4A35-9D9B-DD8D3C526496}" type="presParOf" srcId="{4BED3A2B-FFF4-4380-A978-B3F605D29E95}" destId="{8EA67ADE-781C-44A8-BC23-3163B455CFA5}" srcOrd="2" destOrd="0" presId="urn:microsoft.com/office/officeart/2005/8/layout/hierarchy3"/>
    <dgm:cxn modelId="{41E9EF6C-B072-47FD-8619-5A35429650B5}" type="presParOf" srcId="{4BED3A2B-FFF4-4380-A978-B3F605D29E95}" destId="{202BFD25-73B1-4F1C-85B6-141179B22A55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58A6E0-2E73-40DD-907A-7678B4B2267E}" type="doc">
      <dgm:prSet loTypeId="urn:microsoft.com/office/officeart/2005/8/layout/process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49E0F8-D14D-42AA-ACE1-99B2F70BF72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Сводный годовой план ЦБС</a:t>
          </a:r>
          <a:endParaRPr lang="ru-RU" sz="2400" b="1" dirty="0">
            <a:solidFill>
              <a:srgbClr val="002060"/>
            </a:solidFill>
          </a:endParaRPr>
        </a:p>
      </dgm:t>
    </dgm:pt>
    <dgm:pt modelId="{9FFFC3D8-BD4F-4D91-8005-F341D3FDB942}" type="parTrans" cxnId="{C140EAF2-A18C-4392-BD68-A3514D1CCAD0}">
      <dgm:prSet/>
      <dgm:spPr/>
      <dgm:t>
        <a:bodyPr/>
        <a:lstStyle/>
        <a:p>
          <a:endParaRPr lang="ru-RU"/>
        </a:p>
      </dgm:t>
    </dgm:pt>
    <dgm:pt modelId="{0B1EA174-D869-4E90-A690-C674F0503BCC}" type="sibTrans" cxnId="{C140EAF2-A18C-4392-BD68-A3514D1CCAD0}">
      <dgm:prSet/>
      <dgm:spPr/>
      <dgm:t>
        <a:bodyPr/>
        <a:lstStyle/>
        <a:p>
          <a:endParaRPr lang="ru-RU"/>
        </a:p>
      </dgm:t>
    </dgm:pt>
    <dgm:pt modelId="{D3360BE4-A964-4D6C-8E3F-79DE61DA5E1D}">
      <dgm:prSet phldrT="[Текст]"/>
      <dgm:spPr/>
      <dgm:t>
        <a:bodyPr/>
        <a:lstStyle/>
        <a:p>
          <a:r>
            <a:rPr lang="ru-RU" dirty="0" smtClean="0"/>
            <a:t>Квартальный план ЦБС</a:t>
          </a:r>
          <a:endParaRPr lang="ru-RU" dirty="0"/>
        </a:p>
      </dgm:t>
    </dgm:pt>
    <dgm:pt modelId="{D21FB37C-BADC-473F-9523-CE655944E019}" type="parTrans" cxnId="{F4B5103C-051C-4105-B374-D2A2B90434FE}">
      <dgm:prSet/>
      <dgm:spPr/>
      <dgm:t>
        <a:bodyPr/>
        <a:lstStyle/>
        <a:p>
          <a:endParaRPr lang="ru-RU"/>
        </a:p>
      </dgm:t>
    </dgm:pt>
    <dgm:pt modelId="{7C6967F0-670B-4EEC-98D9-17B597246C60}" type="sibTrans" cxnId="{F4B5103C-051C-4105-B374-D2A2B90434FE}">
      <dgm:prSet/>
      <dgm:spPr/>
      <dgm:t>
        <a:bodyPr/>
        <a:lstStyle/>
        <a:p>
          <a:endParaRPr lang="ru-RU"/>
        </a:p>
      </dgm:t>
    </dgm:pt>
    <dgm:pt modelId="{ABAC663A-CCBC-4DDC-82DA-900324A0AB3C}">
      <dgm:prSet phldrT="[Текст]"/>
      <dgm:spPr/>
      <dgm:t>
        <a:bodyPr/>
        <a:lstStyle/>
        <a:p>
          <a:r>
            <a:rPr lang="ru-RU" dirty="0" smtClean="0"/>
            <a:t>Тематические планы ЦБС</a:t>
          </a:r>
          <a:endParaRPr lang="ru-RU" dirty="0"/>
        </a:p>
      </dgm:t>
    </dgm:pt>
    <dgm:pt modelId="{BE0387DC-181B-4162-BEFE-8EEC08130BEC}" type="parTrans" cxnId="{8CB4F78A-03DD-497F-9515-DE5610E3A621}">
      <dgm:prSet/>
      <dgm:spPr/>
      <dgm:t>
        <a:bodyPr/>
        <a:lstStyle/>
        <a:p>
          <a:endParaRPr lang="ru-RU"/>
        </a:p>
      </dgm:t>
    </dgm:pt>
    <dgm:pt modelId="{7921D867-40F0-423C-88DA-8B8241AF3432}" type="sibTrans" cxnId="{8CB4F78A-03DD-497F-9515-DE5610E3A621}">
      <dgm:prSet/>
      <dgm:spPr/>
      <dgm:t>
        <a:bodyPr/>
        <a:lstStyle/>
        <a:p>
          <a:endParaRPr lang="ru-RU"/>
        </a:p>
      </dgm:t>
    </dgm:pt>
    <dgm:pt modelId="{6649AB91-7F6A-4461-BFEB-505112C31EB8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Годовой план работы библиотеки (отдела)</a:t>
          </a:r>
          <a:endParaRPr lang="ru-RU" b="1" dirty="0">
            <a:solidFill>
              <a:srgbClr val="002060"/>
            </a:solidFill>
          </a:endParaRPr>
        </a:p>
      </dgm:t>
    </dgm:pt>
    <dgm:pt modelId="{8861F203-EC0C-44F2-BCE3-3EB0B5E18749}" type="parTrans" cxnId="{F067D704-F4D5-4E0B-94E0-7C933C849255}">
      <dgm:prSet/>
      <dgm:spPr/>
      <dgm:t>
        <a:bodyPr/>
        <a:lstStyle/>
        <a:p>
          <a:endParaRPr lang="ru-RU"/>
        </a:p>
      </dgm:t>
    </dgm:pt>
    <dgm:pt modelId="{68CE586E-C4CF-4551-9F25-9B6EAC769DBA}" type="sibTrans" cxnId="{F067D704-F4D5-4E0B-94E0-7C933C849255}">
      <dgm:prSet/>
      <dgm:spPr/>
      <dgm:t>
        <a:bodyPr/>
        <a:lstStyle/>
        <a:p>
          <a:endParaRPr lang="ru-RU"/>
        </a:p>
      </dgm:t>
    </dgm:pt>
    <dgm:pt modelId="{F70B5DFF-D60E-4E0F-9A5C-CE2A362380CA}">
      <dgm:prSet phldrT="[Текст]"/>
      <dgm:spPr/>
      <dgm:t>
        <a:bodyPr/>
        <a:lstStyle/>
        <a:p>
          <a:r>
            <a:rPr lang="ru-RU" dirty="0" smtClean="0"/>
            <a:t>Квартальный план работы</a:t>
          </a:r>
          <a:endParaRPr lang="ru-RU" dirty="0"/>
        </a:p>
      </dgm:t>
    </dgm:pt>
    <dgm:pt modelId="{70644915-B679-4CC3-B1F2-F1EBACE3472C}" type="parTrans" cxnId="{61DD63AA-878A-4799-83F9-646DD8B6050E}">
      <dgm:prSet/>
      <dgm:spPr/>
      <dgm:t>
        <a:bodyPr/>
        <a:lstStyle/>
        <a:p>
          <a:endParaRPr lang="ru-RU"/>
        </a:p>
      </dgm:t>
    </dgm:pt>
    <dgm:pt modelId="{2B93C450-3819-4DB8-81E7-EDB0029EEE28}" type="sibTrans" cxnId="{61DD63AA-878A-4799-83F9-646DD8B6050E}">
      <dgm:prSet/>
      <dgm:spPr/>
      <dgm:t>
        <a:bodyPr/>
        <a:lstStyle/>
        <a:p>
          <a:endParaRPr lang="ru-RU"/>
        </a:p>
      </dgm:t>
    </dgm:pt>
    <dgm:pt modelId="{661DB206-5C7E-4AD4-B478-546875D836BF}">
      <dgm:prSet phldrT="[Текст]"/>
      <dgm:spPr/>
      <dgm:t>
        <a:bodyPr/>
        <a:lstStyle/>
        <a:p>
          <a:r>
            <a:rPr lang="ru-RU" dirty="0" smtClean="0"/>
            <a:t>Тематические планы</a:t>
          </a:r>
          <a:endParaRPr lang="ru-RU" dirty="0"/>
        </a:p>
      </dgm:t>
    </dgm:pt>
    <dgm:pt modelId="{08EE70C4-1815-4C19-97BD-09B87A3CBBE8}" type="parTrans" cxnId="{75B8C95E-4D07-49D3-9D6F-A2A22F3B86DF}">
      <dgm:prSet/>
      <dgm:spPr/>
      <dgm:t>
        <a:bodyPr/>
        <a:lstStyle/>
        <a:p>
          <a:endParaRPr lang="ru-RU"/>
        </a:p>
      </dgm:t>
    </dgm:pt>
    <dgm:pt modelId="{374FEA80-10D4-4751-BA2B-18AC3E71F61F}" type="sibTrans" cxnId="{75B8C95E-4D07-49D3-9D6F-A2A22F3B86DF}">
      <dgm:prSet/>
      <dgm:spPr/>
      <dgm:t>
        <a:bodyPr/>
        <a:lstStyle/>
        <a:p>
          <a:endParaRPr lang="ru-RU"/>
        </a:p>
      </dgm:t>
    </dgm:pt>
    <dgm:pt modelId="{0BF08A17-2DE4-461B-8EA7-031CDF9C632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Индивидуальные планы сотрудников</a:t>
          </a:r>
          <a:endParaRPr lang="ru-RU" b="1" dirty="0">
            <a:solidFill>
              <a:srgbClr val="002060"/>
            </a:solidFill>
          </a:endParaRPr>
        </a:p>
      </dgm:t>
    </dgm:pt>
    <dgm:pt modelId="{7E5B57E7-B8B9-4A28-84F7-6D0C93810792}" type="parTrans" cxnId="{B7E38D01-5B52-4AAD-9494-3DF5787F3FD0}">
      <dgm:prSet/>
      <dgm:spPr/>
      <dgm:t>
        <a:bodyPr/>
        <a:lstStyle/>
        <a:p>
          <a:endParaRPr lang="ru-RU"/>
        </a:p>
      </dgm:t>
    </dgm:pt>
    <dgm:pt modelId="{7FDBBFF5-C5F5-4414-B520-64225FB9BC64}" type="sibTrans" cxnId="{B7E38D01-5B52-4AAD-9494-3DF5787F3FD0}">
      <dgm:prSet/>
      <dgm:spPr/>
      <dgm:t>
        <a:bodyPr/>
        <a:lstStyle/>
        <a:p>
          <a:endParaRPr lang="ru-RU"/>
        </a:p>
      </dgm:t>
    </dgm:pt>
    <dgm:pt modelId="{56117542-E514-42F6-9805-39610BC31349}" type="pres">
      <dgm:prSet presAssocID="{E958A6E0-2E73-40DD-907A-7678B4B226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027237-4935-477B-A630-FFD204E7D54F}" type="pres">
      <dgm:prSet presAssocID="{0BF08A17-2DE4-461B-8EA7-031CDF9C6327}" presName="boxAndChildren" presStyleCnt="0"/>
      <dgm:spPr/>
    </dgm:pt>
    <dgm:pt modelId="{698AE960-52E5-4AD4-924D-E1F2C0F6B98C}" type="pres">
      <dgm:prSet presAssocID="{0BF08A17-2DE4-461B-8EA7-031CDF9C6327}" presName="parentTextBox" presStyleLbl="node1" presStyleIdx="0" presStyleCnt="3"/>
      <dgm:spPr/>
      <dgm:t>
        <a:bodyPr/>
        <a:lstStyle/>
        <a:p>
          <a:endParaRPr lang="ru-RU"/>
        </a:p>
      </dgm:t>
    </dgm:pt>
    <dgm:pt modelId="{54B0EDFD-2467-4A41-A9AE-A3229D4351BC}" type="pres">
      <dgm:prSet presAssocID="{68CE586E-C4CF-4551-9F25-9B6EAC769DBA}" presName="sp" presStyleCnt="0"/>
      <dgm:spPr/>
    </dgm:pt>
    <dgm:pt modelId="{E7BDB2E0-F095-4987-A18E-6A904D0496B3}" type="pres">
      <dgm:prSet presAssocID="{6649AB91-7F6A-4461-BFEB-505112C31EB8}" presName="arrowAndChildren" presStyleCnt="0"/>
      <dgm:spPr/>
    </dgm:pt>
    <dgm:pt modelId="{F68DD5BD-A798-4C92-B6BB-1C8D5D02505B}" type="pres">
      <dgm:prSet presAssocID="{6649AB91-7F6A-4461-BFEB-505112C31EB8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3E9E9BDC-36B8-4581-9717-7913783B5EE0}" type="pres">
      <dgm:prSet presAssocID="{6649AB91-7F6A-4461-BFEB-505112C31EB8}" presName="arrow" presStyleLbl="node1" presStyleIdx="1" presStyleCnt="3" custLinFactNeighborX="126" custLinFactNeighborY="-876"/>
      <dgm:spPr/>
      <dgm:t>
        <a:bodyPr/>
        <a:lstStyle/>
        <a:p>
          <a:endParaRPr lang="ru-RU"/>
        </a:p>
      </dgm:t>
    </dgm:pt>
    <dgm:pt modelId="{82FED24A-8CC8-42D4-BA75-86DF4E0B75AF}" type="pres">
      <dgm:prSet presAssocID="{6649AB91-7F6A-4461-BFEB-505112C31EB8}" presName="descendantArrow" presStyleCnt="0"/>
      <dgm:spPr/>
    </dgm:pt>
    <dgm:pt modelId="{DEB258CC-5372-48CC-8003-FCC3F6E12FC4}" type="pres">
      <dgm:prSet presAssocID="{F70B5DFF-D60E-4E0F-9A5C-CE2A362380CA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792C7-A502-48D3-AA0B-651EDDEFEA92}" type="pres">
      <dgm:prSet presAssocID="{661DB206-5C7E-4AD4-B478-546875D836BF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EC8F8-5030-47CF-83D2-02641B651D1E}" type="pres">
      <dgm:prSet presAssocID="{0B1EA174-D869-4E90-A690-C674F0503BCC}" presName="sp" presStyleCnt="0"/>
      <dgm:spPr/>
    </dgm:pt>
    <dgm:pt modelId="{A71ECAE5-BE47-4CBC-896B-80EE26E21860}" type="pres">
      <dgm:prSet presAssocID="{DE49E0F8-D14D-42AA-ACE1-99B2F70BF725}" presName="arrowAndChildren" presStyleCnt="0"/>
      <dgm:spPr/>
    </dgm:pt>
    <dgm:pt modelId="{277C71D9-61FE-4401-AA81-33F6031BA147}" type="pres">
      <dgm:prSet presAssocID="{DE49E0F8-D14D-42AA-ACE1-99B2F70BF725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98FFDE0-1090-4774-A856-FDA2E94AD1B3}" type="pres">
      <dgm:prSet presAssocID="{DE49E0F8-D14D-42AA-ACE1-99B2F70BF725}" presName="arrow" presStyleLbl="node1" presStyleIdx="2" presStyleCnt="3"/>
      <dgm:spPr/>
      <dgm:t>
        <a:bodyPr/>
        <a:lstStyle/>
        <a:p>
          <a:endParaRPr lang="ru-RU"/>
        </a:p>
      </dgm:t>
    </dgm:pt>
    <dgm:pt modelId="{19E119DF-BCC0-4E24-BD8B-8CE519594E4E}" type="pres">
      <dgm:prSet presAssocID="{DE49E0F8-D14D-42AA-ACE1-99B2F70BF725}" presName="descendantArrow" presStyleCnt="0"/>
      <dgm:spPr/>
    </dgm:pt>
    <dgm:pt modelId="{B1E7713D-EE2A-4E62-BF76-86EE8BBEC1AC}" type="pres">
      <dgm:prSet presAssocID="{D3360BE4-A964-4D6C-8E3F-79DE61DA5E1D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2FCB8-FEE2-45A2-A85D-E2FD9AA189F3}" type="pres">
      <dgm:prSet presAssocID="{ABAC663A-CCBC-4DDC-82DA-900324A0AB3C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67D704-F4D5-4E0B-94E0-7C933C849255}" srcId="{E958A6E0-2E73-40DD-907A-7678B4B2267E}" destId="{6649AB91-7F6A-4461-BFEB-505112C31EB8}" srcOrd="1" destOrd="0" parTransId="{8861F203-EC0C-44F2-BCE3-3EB0B5E18749}" sibTransId="{68CE586E-C4CF-4551-9F25-9B6EAC769DBA}"/>
    <dgm:cxn modelId="{F4B5103C-051C-4105-B374-D2A2B90434FE}" srcId="{DE49E0F8-D14D-42AA-ACE1-99B2F70BF725}" destId="{D3360BE4-A964-4D6C-8E3F-79DE61DA5E1D}" srcOrd="0" destOrd="0" parTransId="{D21FB37C-BADC-473F-9523-CE655944E019}" sibTransId="{7C6967F0-670B-4EEC-98D9-17B597246C60}"/>
    <dgm:cxn modelId="{2FD7763C-BFBE-4EBD-818C-67752A97926C}" type="presOf" srcId="{6649AB91-7F6A-4461-BFEB-505112C31EB8}" destId="{3E9E9BDC-36B8-4581-9717-7913783B5EE0}" srcOrd="1" destOrd="0" presId="urn:microsoft.com/office/officeart/2005/8/layout/process4"/>
    <dgm:cxn modelId="{75B8C95E-4D07-49D3-9D6F-A2A22F3B86DF}" srcId="{6649AB91-7F6A-4461-BFEB-505112C31EB8}" destId="{661DB206-5C7E-4AD4-B478-546875D836BF}" srcOrd="1" destOrd="0" parTransId="{08EE70C4-1815-4C19-97BD-09B87A3CBBE8}" sibTransId="{374FEA80-10D4-4751-BA2B-18AC3E71F61F}"/>
    <dgm:cxn modelId="{27F06FBA-75EA-4AF1-BFAB-EF6EC0D204AF}" type="presOf" srcId="{6649AB91-7F6A-4461-BFEB-505112C31EB8}" destId="{F68DD5BD-A798-4C92-B6BB-1C8D5D02505B}" srcOrd="0" destOrd="0" presId="urn:microsoft.com/office/officeart/2005/8/layout/process4"/>
    <dgm:cxn modelId="{8CB4F78A-03DD-497F-9515-DE5610E3A621}" srcId="{DE49E0F8-D14D-42AA-ACE1-99B2F70BF725}" destId="{ABAC663A-CCBC-4DDC-82DA-900324A0AB3C}" srcOrd="1" destOrd="0" parTransId="{BE0387DC-181B-4162-BEFE-8EEC08130BEC}" sibTransId="{7921D867-40F0-423C-88DA-8B8241AF3432}"/>
    <dgm:cxn modelId="{0B5D0B11-602E-4D10-941C-62A2166C049D}" type="presOf" srcId="{ABAC663A-CCBC-4DDC-82DA-900324A0AB3C}" destId="{67F2FCB8-FEE2-45A2-A85D-E2FD9AA189F3}" srcOrd="0" destOrd="0" presId="urn:microsoft.com/office/officeart/2005/8/layout/process4"/>
    <dgm:cxn modelId="{0D3305BE-5E0A-4787-A3A6-06CD3F962AF2}" type="presOf" srcId="{E958A6E0-2E73-40DD-907A-7678B4B2267E}" destId="{56117542-E514-42F6-9805-39610BC31349}" srcOrd="0" destOrd="0" presId="urn:microsoft.com/office/officeart/2005/8/layout/process4"/>
    <dgm:cxn modelId="{B7E38D01-5B52-4AAD-9494-3DF5787F3FD0}" srcId="{E958A6E0-2E73-40DD-907A-7678B4B2267E}" destId="{0BF08A17-2DE4-461B-8EA7-031CDF9C6327}" srcOrd="2" destOrd="0" parTransId="{7E5B57E7-B8B9-4A28-84F7-6D0C93810792}" sibTransId="{7FDBBFF5-C5F5-4414-B520-64225FB9BC64}"/>
    <dgm:cxn modelId="{2D8FAE4B-5C7D-4FF0-A6E9-D3A0AC74353A}" type="presOf" srcId="{0BF08A17-2DE4-461B-8EA7-031CDF9C6327}" destId="{698AE960-52E5-4AD4-924D-E1F2C0F6B98C}" srcOrd="0" destOrd="0" presId="urn:microsoft.com/office/officeart/2005/8/layout/process4"/>
    <dgm:cxn modelId="{427D535B-AC40-4A58-A89F-06992BE73961}" type="presOf" srcId="{F70B5DFF-D60E-4E0F-9A5C-CE2A362380CA}" destId="{DEB258CC-5372-48CC-8003-FCC3F6E12FC4}" srcOrd="0" destOrd="0" presId="urn:microsoft.com/office/officeart/2005/8/layout/process4"/>
    <dgm:cxn modelId="{E2E00FC4-4138-4B6B-9663-BE03139EB225}" type="presOf" srcId="{DE49E0F8-D14D-42AA-ACE1-99B2F70BF725}" destId="{E98FFDE0-1090-4774-A856-FDA2E94AD1B3}" srcOrd="1" destOrd="0" presId="urn:microsoft.com/office/officeart/2005/8/layout/process4"/>
    <dgm:cxn modelId="{C140EAF2-A18C-4392-BD68-A3514D1CCAD0}" srcId="{E958A6E0-2E73-40DD-907A-7678B4B2267E}" destId="{DE49E0F8-D14D-42AA-ACE1-99B2F70BF725}" srcOrd="0" destOrd="0" parTransId="{9FFFC3D8-BD4F-4D91-8005-F341D3FDB942}" sibTransId="{0B1EA174-D869-4E90-A690-C674F0503BCC}"/>
    <dgm:cxn modelId="{61DD63AA-878A-4799-83F9-646DD8B6050E}" srcId="{6649AB91-7F6A-4461-BFEB-505112C31EB8}" destId="{F70B5DFF-D60E-4E0F-9A5C-CE2A362380CA}" srcOrd="0" destOrd="0" parTransId="{70644915-B679-4CC3-B1F2-F1EBACE3472C}" sibTransId="{2B93C450-3819-4DB8-81E7-EDB0029EEE28}"/>
    <dgm:cxn modelId="{16EB90D1-938F-4DFF-99FD-ECB7B00BC4FA}" type="presOf" srcId="{D3360BE4-A964-4D6C-8E3F-79DE61DA5E1D}" destId="{B1E7713D-EE2A-4E62-BF76-86EE8BBEC1AC}" srcOrd="0" destOrd="0" presId="urn:microsoft.com/office/officeart/2005/8/layout/process4"/>
    <dgm:cxn modelId="{FEE778B8-819D-4441-8641-B4DB6E63AF5D}" type="presOf" srcId="{DE49E0F8-D14D-42AA-ACE1-99B2F70BF725}" destId="{277C71D9-61FE-4401-AA81-33F6031BA147}" srcOrd="0" destOrd="0" presId="urn:microsoft.com/office/officeart/2005/8/layout/process4"/>
    <dgm:cxn modelId="{49E5456A-AF22-4E1D-9E7A-CC830376D720}" type="presOf" srcId="{661DB206-5C7E-4AD4-B478-546875D836BF}" destId="{15B792C7-A502-48D3-AA0B-651EDDEFEA92}" srcOrd="0" destOrd="0" presId="urn:microsoft.com/office/officeart/2005/8/layout/process4"/>
    <dgm:cxn modelId="{CDD066E0-F9E0-441F-A52F-240FD3B07DAC}" type="presParOf" srcId="{56117542-E514-42F6-9805-39610BC31349}" destId="{F0027237-4935-477B-A630-FFD204E7D54F}" srcOrd="0" destOrd="0" presId="urn:microsoft.com/office/officeart/2005/8/layout/process4"/>
    <dgm:cxn modelId="{E3FA381E-5932-4882-8906-0E7D525FF6F6}" type="presParOf" srcId="{F0027237-4935-477B-A630-FFD204E7D54F}" destId="{698AE960-52E5-4AD4-924D-E1F2C0F6B98C}" srcOrd="0" destOrd="0" presId="urn:microsoft.com/office/officeart/2005/8/layout/process4"/>
    <dgm:cxn modelId="{C38DBDDE-31E5-4165-A68E-C033F5A6C3E3}" type="presParOf" srcId="{56117542-E514-42F6-9805-39610BC31349}" destId="{54B0EDFD-2467-4A41-A9AE-A3229D4351BC}" srcOrd="1" destOrd="0" presId="urn:microsoft.com/office/officeart/2005/8/layout/process4"/>
    <dgm:cxn modelId="{86AC43CE-30C4-454E-8B87-4BEC54ABF333}" type="presParOf" srcId="{56117542-E514-42F6-9805-39610BC31349}" destId="{E7BDB2E0-F095-4987-A18E-6A904D0496B3}" srcOrd="2" destOrd="0" presId="urn:microsoft.com/office/officeart/2005/8/layout/process4"/>
    <dgm:cxn modelId="{0013299A-1627-41E9-ABE4-BA0B661028B4}" type="presParOf" srcId="{E7BDB2E0-F095-4987-A18E-6A904D0496B3}" destId="{F68DD5BD-A798-4C92-B6BB-1C8D5D02505B}" srcOrd="0" destOrd="0" presId="urn:microsoft.com/office/officeart/2005/8/layout/process4"/>
    <dgm:cxn modelId="{D98C0BD6-2266-4A73-AEE6-B47400A6032E}" type="presParOf" srcId="{E7BDB2E0-F095-4987-A18E-6A904D0496B3}" destId="{3E9E9BDC-36B8-4581-9717-7913783B5EE0}" srcOrd="1" destOrd="0" presId="urn:microsoft.com/office/officeart/2005/8/layout/process4"/>
    <dgm:cxn modelId="{A7A06BDE-6016-4D4E-8317-E14FF837EB9E}" type="presParOf" srcId="{E7BDB2E0-F095-4987-A18E-6A904D0496B3}" destId="{82FED24A-8CC8-42D4-BA75-86DF4E0B75AF}" srcOrd="2" destOrd="0" presId="urn:microsoft.com/office/officeart/2005/8/layout/process4"/>
    <dgm:cxn modelId="{E00EC273-420A-46C5-9C9A-058F11BFA147}" type="presParOf" srcId="{82FED24A-8CC8-42D4-BA75-86DF4E0B75AF}" destId="{DEB258CC-5372-48CC-8003-FCC3F6E12FC4}" srcOrd="0" destOrd="0" presId="urn:microsoft.com/office/officeart/2005/8/layout/process4"/>
    <dgm:cxn modelId="{C2E3D6E7-FE09-4403-A839-18A311ED0079}" type="presParOf" srcId="{82FED24A-8CC8-42D4-BA75-86DF4E0B75AF}" destId="{15B792C7-A502-48D3-AA0B-651EDDEFEA92}" srcOrd="1" destOrd="0" presId="urn:microsoft.com/office/officeart/2005/8/layout/process4"/>
    <dgm:cxn modelId="{5CC84313-2F6C-493B-9A79-0A186730B252}" type="presParOf" srcId="{56117542-E514-42F6-9805-39610BC31349}" destId="{7A0EC8F8-5030-47CF-83D2-02641B651D1E}" srcOrd="3" destOrd="0" presId="urn:microsoft.com/office/officeart/2005/8/layout/process4"/>
    <dgm:cxn modelId="{7FC86BA0-A729-48AB-BDCC-A5C2E51CB942}" type="presParOf" srcId="{56117542-E514-42F6-9805-39610BC31349}" destId="{A71ECAE5-BE47-4CBC-896B-80EE26E21860}" srcOrd="4" destOrd="0" presId="urn:microsoft.com/office/officeart/2005/8/layout/process4"/>
    <dgm:cxn modelId="{2B613157-326C-4C88-84FB-8B90FDE60DB6}" type="presParOf" srcId="{A71ECAE5-BE47-4CBC-896B-80EE26E21860}" destId="{277C71D9-61FE-4401-AA81-33F6031BA147}" srcOrd="0" destOrd="0" presId="urn:microsoft.com/office/officeart/2005/8/layout/process4"/>
    <dgm:cxn modelId="{1EAB426D-3857-4B4B-8313-2AA260DB295D}" type="presParOf" srcId="{A71ECAE5-BE47-4CBC-896B-80EE26E21860}" destId="{E98FFDE0-1090-4774-A856-FDA2E94AD1B3}" srcOrd="1" destOrd="0" presId="urn:microsoft.com/office/officeart/2005/8/layout/process4"/>
    <dgm:cxn modelId="{0B8DD02A-9B74-4ADB-83A8-326F9DAB0659}" type="presParOf" srcId="{A71ECAE5-BE47-4CBC-896B-80EE26E21860}" destId="{19E119DF-BCC0-4E24-BD8B-8CE519594E4E}" srcOrd="2" destOrd="0" presId="urn:microsoft.com/office/officeart/2005/8/layout/process4"/>
    <dgm:cxn modelId="{65071E2B-38EE-44A5-9F73-EF213377A232}" type="presParOf" srcId="{19E119DF-BCC0-4E24-BD8B-8CE519594E4E}" destId="{B1E7713D-EE2A-4E62-BF76-86EE8BBEC1AC}" srcOrd="0" destOrd="0" presId="urn:microsoft.com/office/officeart/2005/8/layout/process4"/>
    <dgm:cxn modelId="{F1E7010E-4331-478A-974F-8F85463334AF}" type="presParOf" srcId="{19E119DF-BCC0-4E24-BD8B-8CE519594E4E}" destId="{67F2FCB8-FEE2-45A2-A85D-E2FD9AA189F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8E3207-0B7E-47C5-978D-5185F927DD6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A887F1-BEE2-408B-81A0-177853625A3E}">
      <dgm:prSet phldrT="[Текст]" custT="1"/>
      <dgm:spPr/>
      <dgm:t>
        <a:bodyPr/>
        <a:lstStyle/>
        <a:p>
          <a:pPr algn="ctr"/>
          <a:r>
            <a:rPr lang="ru-RU" sz="2400" dirty="0" smtClean="0"/>
            <a:t>В плане отражаются все показатели, которые </a:t>
          </a:r>
          <a:r>
            <a:rPr lang="ru-RU" sz="2400" smtClean="0"/>
            <a:t>должна достичь </a:t>
          </a:r>
          <a:r>
            <a:rPr lang="ru-RU" sz="2400" dirty="0" smtClean="0"/>
            <a:t>библиотека в текущем году </a:t>
          </a:r>
          <a:endParaRPr lang="ru-RU" sz="2400" dirty="0"/>
        </a:p>
      </dgm:t>
    </dgm:pt>
    <dgm:pt modelId="{C0B625FD-E903-4973-80E3-BFEC5FB7DB6C}" type="parTrans" cxnId="{67900DD5-5A69-4ED6-B01A-B92D3A00A7E1}">
      <dgm:prSet/>
      <dgm:spPr/>
      <dgm:t>
        <a:bodyPr/>
        <a:lstStyle/>
        <a:p>
          <a:endParaRPr lang="ru-RU"/>
        </a:p>
      </dgm:t>
    </dgm:pt>
    <dgm:pt modelId="{EA818306-5564-4319-9354-8CEDC00E9399}" type="sibTrans" cxnId="{67900DD5-5A69-4ED6-B01A-B92D3A00A7E1}">
      <dgm:prSet/>
      <dgm:spPr/>
      <dgm:t>
        <a:bodyPr/>
        <a:lstStyle/>
        <a:p>
          <a:endParaRPr lang="ru-RU"/>
        </a:p>
      </dgm:t>
    </dgm:pt>
    <dgm:pt modelId="{60023351-C93E-4502-9742-6C6E50BA328E}">
      <dgm:prSet phldrT="[Текст]" custT="1"/>
      <dgm:spPr/>
      <dgm:t>
        <a:bodyPr/>
        <a:lstStyle/>
        <a:p>
          <a:pPr algn="ctr"/>
          <a:r>
            <a:rPr lang="ru-RU" sz="2400" dirty="0" smtClean="0"/>
            <a:t>Объем работы планируется с учетом годового фонда рабочего времени сотрудников, а также норм на библиотечную работу</a:t>
          </a:r>
          <a:endParaRPr lang="ru-RU" sz="2400" dirty="0"/>
        </a:p>
      </dgm:t>
    </dgm:pt>
    <dgm:pt modelId="{71AF5894-A55F-4D6E-A02A-58877A52D8AE}" type="parTrans" cxnId="{6D105CBB-E967-4D52-AA74-CB336EE5BD77}">
      <dgm:prSet/>
      <dgm:spPr/>
      <dgm:t>
        <a:bodyPr/>
        <a:lstStyle/>
        <a:p>
          <a:endParaRPr lang="ru-RU"/>
        </a:p>
      </dgm:t>
    </dgm:pt>
    <dgm:pt modelId="{64F3D565-8313-4AB8-99D3-5C0D11F4134B}" type="sibTrans" cxnId="{6D105CBB-E967-4D52-AA74-CB336EE5BD77}">
      <dgm:prSet/>
      <dgm:spPr/>
      <dgm:t>
        <a:bodyPr/>
        <a:lstStyle/>
        <a:p>
          <a:endParaRPr lang="ru-RU"/>
        </a:p>
      </dgm:t>
    </dgm:pt>
    <dgm:pt modelId="{E14E162D-FF29-445D-81A0-4F04A9A16ED6}" type="pres">
      <dgm:prSet presAssocID="{008E3207-0B7E-47C5-978D-5185F927DD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D29229-4854-45A0-9287-BFE7F04A43F3}" type="pres">
      <dgm:prSet presAssocID="{A8A887F1-BEE2-408B-81A0-177853625A3E}" presName="parentLin" presStyleCnt="0"/>
      <dgm:spPr/>
    </dgm:pt>
    <dgm:pt modelId="{2A0E44D3-9B44-443F-B7F6-B289421AACBC}" type="pres">
      <dgm:prSet presAssocID="{A8A887F1-BEE2-408B-81A0-177853625A3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FE4F30C-3B01-4E3E-80F3-B94DE561B30B}" type="pres">
      <dgm:prSet presAssocID="{A8A887F1-BEE2-408B-81A0-177853625A3E}" presName="parentText" presStyleLbl="node1" presStyleIdx="0" presStyleCnt="2" custScaleX="131317" custScaleY="2235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76D8F-A701-42D7-A960-6E1390AF3A1D}" type="pres">
      <dgm:prSet presAssocID="{A8A887F1-BEE2-408B-81A0-177853625A3E}" presName="negativeSpace" presStyleCnt="0"/>
      <dgm:spPr/>
    </dgm:pt>
    <dgm:pt modelId="{7A22A1BD-80B5-4B6F-889A-6CCA4E65C739}" type="pres">
      <dgm:prSet presAssocID="{A8A887F1-BEE2-408B-81A0-177853625A3E}" presName="childText" presStyleLbl="conFgAcc1" presStyleIdx="0" presStyleCnt="2">
        <dgm:presLayoutVars>
          <dgm:bulletEnabled val="1"/>
        </dgm:presLayoutVars>
      </dgm:prSet>
      <dgm:spPr/>
    </dgm:pt>
    <dgm:pt modelId="{BBCC5D03-EFFA-45F6-8CDA-174024DA2B74}" type="pres">
      <dgm:prSet presAssocID="{EA818306-5564-4319-9354-8CEDC00E9399}" presName="spaceBetweenRectangles" presStyleCnt="0"/>
      <dgm:spPr/>
    </dgm:pt>
    <dgm:pt modelId="{AFB40B9A-8529-421C-80BA-BA736A2F8EC3}" type="pres">
      <dgm:prSet presAssocID="{60023351-C93E-4502-9742-6C6E50BA328E}" presName="parentLin" presStyleCnt="0"/>
      <dgm:spPr/>
    </dgm:pt>
    <dgm:pt modelId="{8B41A3AF-E401-4CE3-8C9E-5BF76EFA83FE}" type="pres">
      <dgm:prSet presAssocID="{60023351-C93E-4502-9742-6C6E50BA328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84FEC95-6DF7-42D6-A9B4-F794CCFD92E3}" type="pres">
      <dgm:prSet presAssocID="{60023351-C93E-4502-9742-6C6E50BA328E}" presName="parentText" presStyleLbl="node1" presStyleIdx="1" presStyleCnt="2" custScaleX="132206" custScaleY="2146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82245-91A1-4543-AF44-3F1F694DCC14}" type="pres">
      <dgm:prSet presAssocID="{60023351-C93E-4502-9742-6C6E50BA328E}" presName="negativeSpace" presStyleCnt="0"/>
      <dgm:spPr/>
    </dgm:pt>
    <dgm:pt modelId="{96C0F883-E229-4362-804D-49C4D408D4D1}" type="pres">
      <dgm:prSet presAssocID="{60023351-C93E-4502-9742-6C6E50BA328E}" presName="childText" presStyleLbl="conFgAcc1" presStyleIdx="1" presStyleCnt="2" custLinFactNeighborX="-749" custLinFactNeighborY="-26840">
        <dgm:presLayoutVars>
          <dgm:bulletEnabled val="1"/>
        </dgm:presLayoutVars>
      </dgm:prSet>
      <dgm:spPr/>
    </dgm:pt>
  </dgm:ptLst>
  <dgm:cxnLst>
    <dgm:cxn modelId="{A63FFD82-41B0-46AB-8975-9599ADCAD09B}" type="presOf" srcId="{008E3207-0B7E-47C5-978D-5185F927DD6D}" destId="{E14E162D-FF29-445D-81A0-4F04A9A16ED6}" srcOrd="0" destOrd="0" presId="urn:microsoft.com/office/officeart/2005/8/layout/list1"/>
    <dgm:cxn modelId="{6D105CBB-E967-4D52-AA74-CB336EE5BD77}" srcId="{008E3207-0B7E-47C5-978D-5185F927DD6D}" destId="{60023351-C93E-4502-9742-6C6E50BA328E}" srcOrd="1" destOrd="0" parTransId="{71AF5894-A55F-4D6E-A02A-58877A52D8AE}" sibTransId="{64F3D565-8313-4AB8-99D3-5C0D11F4134B}"/>
    <dgm:cxn modelId="{2029B0F3-6DFF-4EFC-BE65-FA5980CBA4DB}" type="presOf" srcId="{A8A887F1-BEE2-408B-81A0-177853625A3E}" destId="{2A0E44D3-9B44-443F-B7F6-B289421AACBC}" srcOrd="0" destOrd="0" presId="urn:microsoft.com/office/officeart/2005/8/layout/list1"/>
    <dgm:cxn modelId="{8A96020C-8E0D-4D62-9B4A-1DDFE5847217}" type="presOf" srcId="{A8A887F1-BEE2-408B-81A0-177853625A3E}" destId="{FFE4F30C-3B01-4E3E-80F3-B94DE561B30B}" srcOrd="1" destOrd="0" presId="urn:microsoft.com/office/officeart/2005/8/layout/list1"/>
    <dgm:cxn modelId="{67900DD5-5A69-4ED6-B01A-B92D3A00A7E1}" srcId="{008E3207-0B7E-47C5-978D-5185F927DD6D}" destId="{A8A887F1-BEE2-408B-81A0-177853625A3E}" srcOrd="0" destOrd="0" parTransId="{C0B625FD-E903-4973-80E3-BFEC5FB7DB6C}" sibTransId="{EA818306-5564-4319-9354-8CEDC00E9399}"/>
    <dgm:cxn modelId="{195EB7B6-2BBF-4804-9830-1D03AD9EE150}" type="presOf" srcId="{60023351-C93E-4502-9742-6C6E50BA328E}" destId="{8B41A3AF-E401-4CE3-8C9E-5BF76EFA83FE}" srcOrd="0" destOrd="0" presId="urn:microsoft.com/office/officeart/2005/8/layout/list1"/>
    <dgm:cxn modelId="{B6E197FB-4F95-4081-B03A-94E9360FD754}" type="presOf" srcId="{60023351-C93E-4502-9742-6C6E50BA328E}" destId="{084FEC95-6DF7-42D6-A9B4-F794CCFD92E3}" srcOrd="1" destOrd="0" presId="urn:microsoft.com/office/officeart/2005/8/layout/list1"/>
    <dgm:cxn modelId="{0DA3C131-D6EF-479F-A248-AB7711CC8B94}" type="presParOf" srcId="{E14E162D-FF29-445D-81A0-4F04A9A16ED6}" destId="{8DD29229-4854-45A0-9287-BFE7F04A43F3}" srcOrd="0" destOrd="0" presId="urn:microsoft.com/office/officeart/2005/8/layout/list1"/>
    <dgm:cxn modelId="{5F3992AB-0DED-4B92-87BD-45FAA70AE1DC}" type="presParOf" srcId="{8DD29229-4854-45A0-9287-BFE7F04A43F3}" destId="{2A0E44D3-9B44-443F-B7F6-B289421AACBC}" srcOrd="0" destOrd="0" presId="urn:microsoft.com/office/officeart/2005/8/layout/list1"/>
    <dgm:cxn modelId="{E702235A-F40C-472E-B5C7-FE393A908FEA}" type="presParOf" srcId="{8DD29229-4854-45A0-9287-BFE7F04A43F3}" destId="{FFE4F30C-3B01-4E3E-80F3-B94DE561B30B}" srcOrd="1" destOrd="0" presId="urn:microsoft.com/office/officeart/2005/8/layout/list1"/>
    <dgm:cxn modelId="{6983D202-7DA1-4962-90C7-1E32EB633351}" type="presParOf" srcId="{E14E162D-FF29-445D-81A0-4F04A9A16ED6}" destId="{E1F76D8F-A701-42D7-A960-6E1390AF3A1D}" srcOrd="1" destOrd="0" presId="urn:microsoft.com/office/officeart/2005/8/layout/list1"/>
    <dgm:cxn modelId="{5594361A-D05F-4EEF-9527-C217A21A0C6F}" type="presParOf" srcId="{E14E162D-FF29-445D-81A0-4F04A9A16ED6}" destId="{7A22A1BD-80B5-4B6F-889A-6CCA4E65C739}" srcOrd="2" destOrd="0" presId="urn:microsoft.com/office/officeart/2005/8/layout/list1"/>
    <dgm:cxn modelId="{F8DCAE7A-7373-4507-9D2A-04F0D2E36149}" type="presParOf" srcId="{E14E162D-FF29-445D-81A0-4F04A9A16ED6}" destId="{BBCC5D03-EFFA-45F6-8CDA-174024DA2B74}" srcOrd="3" destOrd="0" presId="urn:microsoft.com/office/officeart/2005/8/layout/list1"/>
    <dgm:cxn modelId="{CFDC2B00-3A61-4E07-B37F-36FC13B5E171}" type="presParOf" srcId="{E14E162D-FF29-445D-81A0-4F04A9A16ED6}" destId="{AFB40B9A-8529-421C-80BA-BA736A2F8EC3}" srcOrd="4" destOrd="0" presId="urn:microsoft.com/office/officeart/2005/8/layout/list1"/>
    <dgm:cxn modelId="{429A956D-F636-4120-ADEC-712825D95CE8}" type="presParOf" srcId="{AFB40B9A-8529-421C-80BA-BA736A2F8EC3}" destId="{8B41A3AF-E401-4CE3-8C9E-5BF76EFA83FE}" srcOrd="0" destOrd="0" presId="urn:microsoft.com/office/officeart/2005/8/layout/list1"/>
    <dgm:cxn modelId="{C27C751F-CA2B-4A61-B826-80F438000C36}" type="presParOf" srcId="{AFB40B9A-8529-421C-80BA-BA736A2F8EC3}" destId="{084FEC95-6DF7-42D6-A9B4-F794CCFD92E3}" srcOrd="1" destOrd="0" presId="urn:microsoft.com/office/officeart/2005/8/layout/list1"/>
    <dgm:cxn modelId="{035A8DD0-09CA-4952-85B0-75684547F786}" type="presParOf" srcId="{E14E162D-FF29-445D-81A0-4F04A9A16ED6}" destId="{93B82245-91A1-4543-AF44-3F1F694DCC14}" srcOrd="5" destOrd="0" presId="urn:microsoft.com/office/officeart/2005/8/layout/list1"/>
    <dgm:cxn modelId="{67620860-FF8B-4EF9-B20C-5A9A388A30EE}" type="presParOf" srcId="{E14E162D-FF29-445D-81A0-4F04A9A16ED6}" destId="{96C0F883-E229-4362-804D-49C4D408D4D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B73FC2-428D-40F8-A165-FF6AC1A91D5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DAD3DD-FDBE-4115-B564-AA36C5AEA91E}">
      <dgm:prSet phldrT="[Текст]" custT="1"/>
      <dgm:spPr/>
      <dgm:t>
        <a:bodyPr/>
        <a:lstStyle/>
        <a:p>
          <a:r>
            <a:rPr lang="ru-RU" sz="2400" dirty="0" smtClean="0"/>
            <a:t>Формулировку направлений работы, основных заданий и контрольных показателей</a:t>
          </a:r>
          <a:endParaRPr lang="ru-RU" sz="2400" dirty="0"/>
        </a:p>
      </dgm:t>
    </dgm:pt>
    <dgm:pt modelId="{694FE534-20CF-4743-9884-5F00B055E860}" type="parTrans" cxnId="{9DA566FA-6A71-4124-9A4F-6D2CF8C89F88}">
      <dgm:prSet/>
      <dgm:spPr/>
      <dgm:t>
        <a:bodyPr/>
        <a:lstStyle/>
        <a:p>
          <a:endParaRPr lang="ru-RU"/>
        </a:p>
      </dgm:t>
    </dgm:pt>
    <dgm:pt modelId="{5B259F3C-7D67-4A30-A9F9-18A55E2599D1}" type="sibTrans" cxnId="{9DA566FA-6A71-4124-9A4F-6D2CF8C89F88}">
      <dgm:prSet/>
      <dgm:spPr/>
      <dgm:t>
        <a:bodyPr/>
        <a:lstStyle/>
        <a:p>
          <a:endParaRPr lang="ru-RU"/>
        </a:p>
      </dgm:t>
    </dgm:pt>
    <dgm:pt modelId="{86690A14-A71A-47E3-8473-49602C32AEAB}">
      <dgm:prSet phldrT="[Текст]" custT="1"/>
      <dgm:spPr/>
      <dgm:t>
        <a:bodyPr/>
        <a:lstStyle/>
        <a:p>
          <a:r>
            <a:rPr lang="ru-RU" sz="2400" dirty="0" smtClean="0"/>
            <a:t>Составление и обсуждение проектов планов в структурных подразделениях с учетом предложений всех сотрудников</a:t>
          </a:r>
          <a:endParaRPr lang="ru-RU" sz="2400" dirty="0"/>
        </a:p>
      </dgm:t>
    </dgm:pt>
    <dgm:pt modelId="{53770AD7-B419-46C4-9B24-1724C5774C11}" type="parTrans" cxnId="{72184BC0-A5B9-4CDF-B664-FE7239E063BD}">
      <dgm:prSet/>
      <dgm:spPr/>
      <dgm:t>
        <a:bodyPr/>
        <a:lstStyle/>
        <a:p>
          <a:endParaRPr lang="ru-RU"/>
        </a:p>
      </dgm:t>
    </dgm:pt>
    <dgm:pt modelId="{03EA5F55-2898-46D5-B64F-5CCBC68B6EEC}" type="sibTrans" cxnId="{72184BC0-A5B9-4CDF-B664-FE7239E063BD}">
      <dgm:prSet/>
      <dgm:spPr/>
      <dgm:t>
        <a:bodyPr/>
        <a:lstStyle/>
        <a:p>
          <a:endParaRPr lang="ru-RU"/>
        </a:p>
      </dgm:t>
    </dgm:pt>
    <dgm:pt modelId="{EEE092A7-92A6-4CE5-AE67-E7F0AD6FDAAD}">
      <dgm:prSet phldrT="[Текст]" custT="1"/>
      <dgm:spPr/>
      <dgm:t>
        <a:bodyPr/>
        <a:lstStyle/>
        <a:p>
          <a:r>
            <a:rPr lang="ru-RU" sz="2400" dirty="0" smtClean="0"/>
            <a:t>Составление </a:t>
          </a:r>
          <a:r>
            <a:rPr lang="ru-RU" sz="2400" dirty="0" smtClean="0"/>
            <a:t>и обсуждение </a:t>
          </a:r>
          <a:r>
            <a:rPr lang="ru-RU" sz="2400" dirty="0" smtClean="0"/>
            <a:t>в коллективе и утверждение Директором годового плана работы</a:t>
          </a:r>
          <a:endParaRPr lang="ru-RU" sz="2400" dirty="0"/>
        </a:p>
      </dgm:t>
    </dgm:pt>
    <dgm:pt modelId="{3399ACA5-77E6-4389-BD81-CC288475D1EB}" type="parTrans" cxnId="{F11ED763-C487-4357-8F74-44D24AC93BA6}">
      <dgm:prSet/>
      <dgm:spPr/>
      <dgm:t>
        <a:bodyPr/>
        <a:lstStyle/>
        <a:p>
          <a:endParaRPr lang="ru-RU"/>
        </a:p>
      </dgm:t>
    </dgm:pt>
    <dgm:pt modelId="{0C3B74C9-18B7-4CA8-B472-B212BCCD04BA}" type="sibTrans" cxnId="{F11ED763-C487-4357-8F74-44D24AC93BA6}">
      <dgm:prSet/>
      <dgm:spPr/>
      <dgm:t>
        <a:bodyPr/>
        <a:lstStyle/>
        <a:p>
          <a:endParaRPr lang="ru-RU"/>
        </a:p>
      </dgm:t>
    </dgm:pt>
    <dgm:pt modelId="{148294D2-D443-49EF-84F8-2A1181A42204}" type="pres">
      <dgm:prSet presAssocID="{37B73FC2-428D-40F8-A165-FF6AC1A91D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0C8431-C49A-4C2E-A219-4823628404CA}" type="pres">
      <dgm:prSet presAssocID="{7EDAD3DD-FDBE-4115-B564-AA36C5AEA91E}" presName="parentLin" presStyleCnt="0"/>
      <dgm:spPr/>
    </dgm:pt>
    <dgm:pt modelId="{6C29F8C2-8235-494D-ADEB-9AC45122D758}" type="pres">
      <dgm:prSet presAssocID="{7EDAD3DD-FDBE-4115-B564-AA36C5AEA91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0AF6D9A-67B3-4A9B-92E8-D5E87AA7FC8A}" type="pres">
      <dgm:prSet presAssocID="{7EDAD3DD-FDBE-4115-B564-AA36C5AEA91E}" presName="parentText" presStyleLbl="node1" presStyleIdx="0" presStyleCnt="3" custScaleX="142857" custScaleY="1864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4EAD3-6ED8-4DE9-980B-3B9A785422EB}" type="pres">
      <dgm:prSet presAssocID="{7EDAD3DD-FDBE-4115-B564-AA36C5AEA91E}" presName="negativeSpace" presStyleCnt="0"/>
      <dgm:spPr/>
    </dgm:pt>
    <dgm:pt modelId="{7684E806-EB1E-462E-A923-F52D11070AAD}" type="pres">
      <dgm:prSet presAssocID="{7EDAD3DD-FDBE-4115-B564-AA36C5AEA91E}" presName="childText" presStyleLbl="conFgAcc1" presStyleIdx="0" presStyleCnt="3">
        <dgm:presLayoutVars>
          <dgm:bulletEnabled val="1"/>
        </dgm:presLayoutVars>
      </dgm:prSet>
      <dgm:spPr/>
    </dgm:pt>
    <dgm:pt modelId="{B855531F-7B12-44D9-BE4F-1BA2D007DC7A}" type="pres">
      <dgm:prSet presAssocID="{5B259F3C-7D67-4A30-A9F9-18A55E2599D1}" presName="spaceBetweenRectangles" presStyleCnt="0"/>
      <dgm:spPr/>
    </dgm:pt>
    <dgm:pt modelId="{6E66B53E-9D01-4CC2-A22A-89CFF9429EAC}" type="pres">
      <dgm:prSet presAssocID="{86690A14-A71A-47E3-8473-49602C32AEAB}" presName="parentLin" presStyleCnt="0"/>
      <dgm:spPr/>
    </dgm:pt>
    <dgm:pt modelId="{19950551-0260-4AB7-A2BA-D0F98C6DFD7D}" type="pres">
      <dgm:prSet presAssocID="{86690A14-A71A-47E3-8473-49602C32AEA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BE78B6D-54B4-4870-BA2A-65459A29B1A5}" type="pres">
      <dgm:prSet presAssocID="{86690A14-A71A-47E3-8473-49602C32AEAB}" presName="parentText" presStyleLbl="node1" presStyleIdx="1" presStyleCnt="3" custScaleX="142857" custScaleY="3879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DF7FB-1EBE-4EEA-A02A-D7F7C8A63F0B}" type="pres">
      <dgm:prSet presAssocID="{86690A14-A71A-47E3-8473-49602C32AEAB}" presName="negativeSpace" presStyleCnt="0"/>
      <dgm:spPr/>
    </dgm:pt>
    <dgm:pt modelId="{1027C8E8-69B1-44E3-9E28-5155D335BE88}" type="pres">
      <dgm:prSet presAssocID="{86690A14-A71A-47E3-8473-49602C32AEAB}" presName="childText" presStyleLbl="conFgAcc1" presStyleIdx="1" presStyleCnt="3">
        <dgm:presLayoutVars>
          <dgm:bulletEnabled val="1"/>
        </dgm:presLayoutVars>
      </dgm:prSet>
      <dgm:spPr/>
    </dgm:pt>
    <dgm:pt modelId="{F29FDE9C-16E5-43A4-A6E7-11E2A8E2DFF3}" type="pres">
      <dgm:prSet presAssocID="{03EA5F55-2898-46D5-B64F-5CCBC68B6EEC}" presName="spaceBetweenRectangles" presStyleCnt="0"/>
      <dgm:spPr/>
    </dgm:pt>
    <dgm:pt modelId="{F20700B9-8CAE-4589-B5FF-DA15C9FA7174}" type="pres">
      <dgm:prSet presAssocID="{EEE092A7-92A6-4CE5-AE67-E7F0AD6FDAAD}" presName="parentLin" presStyleCnt="0"/>
      <dgm:spPr/>
    </dgm:pt>
    <dgm:pt modelId="{070F9779-8CAE-45CD-B5AD-7FDA4F39D089}" type="pres">
      <dgm:prSet presAssocID="{EEE092A7-92A6-4CE5-AE67-E7F0AD6FDAA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3B00973-3C8D-4DA0-9DE8-5C44726E62EB}" type="pres">
      <dgm:prSet presAssocID="{EEE092A7-92A6-4CE5-AE67-E7F0AD6FDAAD}" presName="parentText" presStyleLbl="node1" presStyleIdx="2" presStyleCnt="3" custScaleX="142857" custScaleY="3171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9E993-4DEB-4C53-8603-CDB9B2DB0B00}" type="pres">
      <dgm:prSet presAssocID="{EEE092A7-92A6-4CE5-AE67-E7F0AD6FDAAD}" presName="negativeSpace" presStyleCnt="0"/>
      <dgm:spPr/>
    </dgm:pt>
    <dgm:pt modelId="{7160095D-CA8E-4657-A31C-D3BC935B2492}" type="pres">
      <dgm:prSet presAssocID="{EEE092A7-92A6-4CE5-AE67-E7F0AD6FDA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2184BC0-A5B9-4CDF-B664-FE7239E063BD}" srcId="{37B73FC2-428D-40F8-A165-FF6AC1A91D5F}" destId="{86690A14-A71A-47E3-8473-49602C32AEAB}" srcOrd="1" destOrd="0" parTransId="{53770AD7-B419-46C4-9B24-1724C5774C11}" sibTransId="{03EA5F55-2898-46D5-B64F-5CCBC68B6EEC}"/>
    <dgm:cxn modelId="{9DA566FA-6A71-4124-9A4F-6D2CF8C89F88}" srcId="{37B73FC2-428D-40F8-A165-FF6AC1A91D5F}" destId="{7EDAD3DD-FDBE-4115-B564-AA36C5AEA91E}" srcOrd="0" destOrd="0" parTransId="{694FE534-20CF-4743-9884-5F00B055E860}" sibTransId="{5B259F3C-7D67-4A30-A9F9-18A55E2599D1}"/>
    <dgm:cxn modelId="{6F56EACD-6481-4487-9DCA-55E3A48E39C5}" type="presOf" srcId="{EEE092A7-92A6-4CE5-AE67-E7F0AD6FDAAD}" destId="{070F9779-8CAE-45CD-B5AD-7FDA4F39D089}" srcOrd="0" destOrd="0" presId="urn:microsoft.com/office/officeart/2005/8/layout/list1"/>
    <dgm:cxn modelId="{F11ED763-C487-4357-8F74-44D24AC93BA6}" srcId="{37B73FC2-428D-40F8-A165-FF6AC1A91D5F}" destId="{EEE092A7-92A6-4CE5-AE67-E7F0AD6FDAAD}" srcOrd="2" destOrd="0" parTransId="{3399ACA5-77E6-4389-BD81-CC288475D1EB}" sibTransId="{0C3B74C9-18B7-4CA8-B472-B212BCCD04BA}"/>
    <dgm:cxn modelId="{E8849385-7D0E-4F26-8503-36E68786A384}" type="presOf" srcId="{7EDAD3DD-FDBE-4115-B564-AA36C5AEA91E}" destId="{D0AF6D9A-67B3-4A9B-92E8-D5E87AA7FC8A}" srcOrd="1" destOrd="0" presId="urn:microsoft.com/office/officeart/2005/8/layout/list1"/>
    <dgm:cxn modelId="{F6D245FA-6BC5-4A13-B368-99C9BAEE7EC0}" type="presOf" srcId="{EEE092A7-92A6-4CE5-AE67-E7F0AD6FDAAD}" destId="{B3B00973-3C8D-4DA0-9DE8-5C44726E62EB}" srcOrd="1" destOrd="0" presId="urn:microsoft.com/office/officeart/2005/8/layout/list1"/>
    <dgm:cxn modelId="{10E26962-929C-4639-9C3E-338009AB76B1}" type="presOf" srcId="{37B73FC2-428D-40F8-A165-FF6AC1A91D5F}" destId="{148294D2-D443-49EF-84F8-2A1181A42204}" srcOrd="0" destOrd="0" presId="urn:microsoft.com/office/officeart/2005/8/layout/list1"/>
    <dgm:cxn modelId="{154300DE-6179-4791-A0C7-F7AD90B2D529}" type="presOf" srcId="{86690A14-A71A-47E3-8473-49602C32AEAB}" destId="{19950551-0260-4AB7-A2BA-D0F98C6DFD7D}" srcOrd="0" destOrd="0" presId="urn:microsoft.com/office/officeart/2005/8/layout/list1"/>
    <dgm:cxn modelId="{489A513E-0B40-41F6-B669-27C7ADCAD8C6}" type="presOf" srcId="{86690A14-A71A-47E3-8473-49602C32AEAB}" destId="{1BE78B6D-54B4-4870-BA2A-65459A29B1A5}" srcOrd="1" destOrd="0" presId="urn:microsoft.com/office/officeart/2005/8/layout/list1"/>
    <dgm:cxn modelId="{64D43E3C-7DC1-45B0-901E-CABD245542C7}" type="presOf" srcId="{7EDAD3DD-FDBE-4115-B564-AA36C5AEA91E}" destId="{6C29F8C2-8235-494D-ADEB-9AC45122D758}" srcOrd="0" destOrd="0" presId="urn:microsoft.com/office/officeart/2005/8/layout/list1"/>
    <dgm:cxn modelId="{524A8347-5DF1-4FDE-AB1C-2264FC3FCAD3}" type="presParOf" srcId="{148294D2-D443-49EF-84F8-2A1181A42204}" destId="{240C8431-C49A-4C2E-A219-4823628404CA}" srcOrd="0" destOrd="0" presId="urn:microsoft.com/office/officeart/2005/8/layout/list1"/>
    <dgm:cxn modelId="{AE8810F3-073E-45B2-8AEF-786692387A0E}" type="presParOf" srcId="{240C8431-C49A-4C2E-A219-4823628404CA}" destId="{6C29F8C2-8235-494D-ADEB-9AC45122D758}" srcOrd="0" destOrd="0" presId="urn:microsoft.com/office/officeart/2005/8/layout/list1"/>
    <dgm:cxn modelId="{745D4012-416C-429F-B534-989160A511D2}" type="presParOf" srcId="{240C8431-C49A-4C2E-A219-4823628404CA}" destId="{D0AF6D9A-67B3-4A9B-92E8-D5E87AA7FC8A}" srcOrd="1" destOrd="0" presId="urn:microsoft.com/office/officeart/2005/8/layout/list1"/>
    <dgm:cxn modelId="{0F218E71-8D34-4BA4-ADEB-80A5B9747754}" type="presParOf" srcId="{148294D2-D443-49EF-84F8-2A1181A42204}" destId="{0AD4EAD3-6ED8-4DE9-980B-3B9A785422EB}" srcOrd="1" destOrd="0" presId="urn:microsoft.com/office/officeart/2005/8/layout/list1"/>
    <dgm:cxn modelId="{A524B03D-38AF-429E-B760-897022021BEF}" type="presParOf" srcId="{148294D2-D443-49EF-84F8-2A1181A42204}" destId="{7684E806-EB1E-462E-A923-F52D11070AAD}" srcOrd="2" destOrd="0" presId="urn:microsoft.com/office/officeart/2005/8/layout/list1"/>
    <dgm:cxn modelId="{37C89207-0C06-4334-BDB0-CA3286CF8A16}" type="presParOf" srcId="{148294D2-D443-49EF-84F8-2A1181A42204}" destId="{B855531F-7B12-44D9-BE4F-1BA2D007DC7A}" srcOrd="3" destOrd="0" presId="urn:microsoft.com/office/officeart/2005/8/layout/list1"/>
    <dgm:cxn modelId="{BA09839C-237B-4A27-B1E3-F495C0CAF657}" type="presParOf" srcId="{148294D2-D443-49EF-84F8-2A1181A42204}" destId="{6E66B53E-9D01-4CC2-A22A-89CFF9429EAC}" srcOrd="4" destOrd="0" presId="urn:microsoft.com/office/officeart/2005/8/layout/list1"/>
    <dgm:cxn modelId="{FA80A425-D61F-4895-90C0-566F2D7E7851}" type="presParOf" srcId="{6E66B53E-9D01-4CC2-A22A-89CFF9429EAC}" destId="{19950551-0260-4AB7-A2BA-D0F98C6DFD7D}" srcOrd="0" destOrd="0" presId="urn:microsoft.com/office/officeart/2005/8/layout/list1"/>
    <dgm:cxn modelId="{B3C2A851-9601-4FBD-9AD3-FB8210C4B912}" type="presParOf" srcId="{6E66B53E-9D01-4CC2-A22A-89CFF9429EAC}" destId="{1BE78B6D-54B4-4870-BA2A-65459A29B1A5}" srcOrd="1" destOrd="0" presId="urn:microsoft.com/office/officeart/2005/8/layout/list1"/>
    <dgm:cxn modelId="{DB14171C-35E1-46FE-8947-A73A68F6832D}" type="presParOf" srcId="{148294D2-D443-49EF-84F8-2A1181A42204}" destId="{7BBDF7FB-1EBE-4EEA-A02A-D7F7C8A63F0B}" srcOrd="5" destOrd="0" presId="urn:microsoft.com/office/officeart/2005/8/layout/list1"/>
    <dgm:cxn modelId="{DCCB85A5-1795-42E7-811B-27E6F97CD0EE}" type="presParOf" srcId="{148294D2-D443-49EF-84F8-2A1181A42204}" destId="{1027C8E8-69B1-44E3-9E28-5155D335BE88}" srcOrd="6" destOrd="0" presId="urn:microsoft.com/office/officeart/2005/8/layout/list1"/>
    <dgm:cxn modelId="{4E50D844-6266-4560-A27F-EB681598A88E}" type="presParOf" srcId="{148294D2-D443-49EF-84F8-2A1181A42204}" destId="{F29FDE9C-16E5-43A4-A6E7-11E2A8E2DFF3}" srcOrd="7" destOrd="0" presId="urn:microsoft.com/office/officeart/2005/8/layout/list1"/>
    <dgm:cxn modelId="{271BBFCB-EBBD-4206-B059-F7A5E9918262}" type="presParOf" srcId="{148294D2-D443-49EF-84F8-2A1181A42204}" destId="{F20700B9-8CAE-4589-B5FF-DA15C9FA7174}" srcOrd="8" destOrd="0" presId="urn:microsoft.com/office/officeart/2005/8/layout/list1"/>
    <dgm:cxn modelId="{597A4EDC-638C-454E-B666-F8A5BC46955C}" type="presParOf" srcId="{F20700B9-8CAE-4589-B5FF-DA15C9FA7174}" destId="{070F9779-8CAE-45CD-B5AD-7FDA4F39D089}" srcOrd="0" destOrd="0" presId="urn:microsoft.com/office/officeart/2005/8/layout/list1"/>
    <dgm:cxn modelId="{4660B841-2ED1-44B7-8E7F-F9EC402E59BE}" type="presParOf" srcId="{F20700B9-8CAE-4589-B5FF-DA15C9FA7174}" destId="{B3B00973-3C8D-4DA0-9DE8-5C44726E62EB}" srcOrd="1" destOrd="0" presId="urn:microsoft.com/office/officeart/2005/8/layout/list1"/>
    <dgm:cxn modelId="{B4423BAC-D4A9-460D-B99E-DBF206081AD5}" type="presParOf" srcId="{148294D2-D443-49EF-84F8-2A1181A42204}" destId="{AD29E993-4DEB-4C53-8603-CDB9B2DB0B00}" srcOrd="9" destOrd="0" presId="urn:microsoft.com/office/officeart/2005/8/layout/list1"/>
    <dgm:cxn modelId="{129A5E5C-38F0-4B5D-B54F-AF870BC607CB}" type="presParOf" srcId="{148294D2-D443-49EF-84F8-2A1181A42204}" destId="{7160095D-CA8E-4657-A31C-D3BC935B249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EE148-2A04-476F-ADBB-5FC77F224B02}">
      <dsp:nvSpPr>
        <dsp:cNvPr id="0" name=""/>
        <dsp:cNvSpPr/>
      </dsp:nvSpPr>
      <dsp:spPr>
        <a:xfrm>
          <a:off x="0" y="778478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45BA3-EA90-4264-9AAF-71AA4A6FBDF8}">
      <dsp:nvSpPr>
        <dsp:cNvPr id="0" name=""/>
        <dsp:cNvSpPr/>
      </dsp:nvSpPr>
      <dsp:spPr>
        <a:xfrm>
          <a:off x="411480" y="365198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По срокам  выполнения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51829" y="405547"/>
        <a:ext cx="5680022" cy="745862"/>
      </dsp:txXfrm>
    </dsp:sp>
    <dsp:sp modelId="{3BA6A799-FF77-40D2-ABD4-37F00C73C284}">
      <dsp:nvSpPr>
        <dsp:cNvPr id="0" name=""/>
        <dsp:cNvSpPr/>
      </dsp:nvSpPr>
      <dsp:spPr>
        <a:xfrm>
          <a:off x="0" y="2048558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E8AB3-2C55-4B5A-9E31-577CF53CF781}">
      <dsp:nvSpPr>
        <dsp:cNvPr id="0" name=""/>
        <dsp:cNvSpPr/>
      </dsp:nvSpPr>
      <dsp:spPr>
        <a:xfrm>
          <a:off x="411480" y="1635278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По объему планируемой работы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51829" y="1675627"/>
        <a:ext cx="5680022" cy="745862"/>
      </dsp:txXfrm>
    </dsp:sp>
    <dsp:sp modelId="{699ADF6F-0D74-4808-B19A-A59524ECBB06}">
      <dsp:nvSpPr>
        <dsp:cNvPr id="0" name=""/>
        <dsp:cNvSpPr/>
      </dsp:nvSpPr>
      <dsp:spPr>
        <a:xfrm>
          <a:off x="0" y="3318638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C8D5D-5C31-4E56-89E5-BDB91D812D9C}">
      <dsp:nvSpPr>
        <dsp:cNvPr id="0" name=""/>
        <dsp:cNvSpPr/>
      </dsp:nvSpPr>
      <dsp:spPr>
        <a:xfrm>
          <a:off x="442394" y="2933998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По содержанию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82743" y="2974347"/>
        <a:ext cx="5680022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CB5A4-67CC-4AB8-87E3-F9EDCD785449}">
      <dsp:nvSpPr>
        <dsp:cNvPr id="0" name=""/>
        <dsp:cNvSpPr/>
      </dsp:nvSpPr>
      <dsp:spPr>
        <a:xfrm>
          <a:off x="0" y="456436"/>
          <a:ext cx="404177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2861E-6FCD-4617-8FB8-06EAF8512204}">
      <dsp:nvSpPr>
        <dsp:cNvPr id="0" name=""/>
        <dsp:cNvSpPr/>
      </dsp:nvSpPr>
      <dsp:spPr>
        <a:xfrm>
          <a:off x="202088" y="28396"/>
          <a:ext cx="2829242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Годовые</a:t>
          </a:r>
          <a:endParaRPr lang="ru-RU" sz="2900" kern="1200" dirty="0"/>
        </a:p>
      </dsp:txBody>
      <dsp:txXfrm>
        <a:off x="243878" y="70186"/>
        <a:ext cx="2745662" cy="772500"/>
      </dsp:txXfrm>
    </dsp:sp>
    <dsp:sp modelId="{90A4D440-045C-4C74-A329-3A0D0E1EF121}">
      <dsp:nvSpPr>
        <dsp:cNvPr id="0" name=""/>
        <dsp:cNvSpPr/>
      </dsp:nvSpPr>
      <dsp:spPr>
        <a:xfrm>
          <a:off x="0" y="1771876"/>
          <a:ext cx="404177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EAC89-524B-47AB-B204-E7277EDF0D5C}">
      <dsp:nvSpPr>
        <dsp:cNvPr id="0" name=""/>
        <dsp:cNvSpPr/>
      </dsp:nvSpPr>
      <dsp:spPr>
        <a:xfrm>
          <a:off x="202088" y="1343836"/>
          <a:ext cx="2829242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Квартальные</a:t>
          </a:r>
          <a:endParaRPr lang="ru-RU" sz="2900" kern="1200" dirty="0"/>
        </a:p>
      </dsp:txBody>
      <dsp:txXfrm>
        <a:off x="243878" y="1385626"/>
        <a:ext cx="2745662" cy="772500"/>
      </dsp:txXfrm>
    </dsp:sp>
    <dsp:sp modelId="{A6669853-7994-480E-B2FD-D8193E19D3C7}">
      <dsp:nvSpPr>
        <dsp:cNvPr id="0" name=""/>
        <dsp:cNvSpPr/>
      </dsp:nvSpPr>
      <dsp:spPr>
        <a:xfrm>
          <a:off x="0" y="3087316"/>
          <a:ext cx="4041775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3CAF9-E87E-4BE8-B22F-9438EE344B21}">
      <dsp:nvSpPr>
        <dsp:cNvPr id="0" name=""/>
        <dsp:cNvSpPr/>
      </dsp:nvSpPr>
      <dsp:spPr>
        <a:xfrm>
          <a:off x="202088" y="2659276"/>
          <a:ext cx="2829242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Оперативные</a:t>
          </a:r>
          <a:endParaRPr lang="ru-RU" sz="2900" kern="1200" dirty="0"/>
        </a:p>
      </dsp:txBody>
      <dsp:txXfrm>
        <a:off x="243878" y="2701066"/>
        <a:ext cx="2745662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E9059-30FA-49A6-A531-A5BDBF9B9D85}">
      <dsp:nvSpPr>
        <dsp:cNvPr id="0" name=""/>
        <dsp:cNvSpPr/>
      </dsp:nvSpPr>
      <dsp:spPr>
        <a:xfrm>
          <a:off x="1249705" y="0"/>
          <a:ext cx="250745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Универсальный план</a:t>
          </a:r>
          <a:endParaRPr lang="ru-RU" sz="2500" kern="1200" dirty="0"/>
        </a:p>
      </dsp:txBody>
      <dsp:txXfrm>
        <a:off x="1286425" y="36720"/>
        <a:ext cx="2434016" cy="1180288"/>
      </dsp:txXfrm>
    </dsp:sp>
    <dsp:sp modelId="{2F828D07-A3DE-4F66-8B58-DA63C14F49C6}">
      <dsp:nvSpPr>
        <dsp:cNvPr id="0" name=""/>
        <dsp:cNvSpPr/>
      </dsp:nvSpPr>
      <dsp:spPr>
        <a:xfrm>
          <a:off x="1500450" y="1253728"/>
          <a:ext cx="294952" cy="94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990"/>
              </a:lnTo>
              <a:lnTo>
                <a:pt x="294952" y="94099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09A9B-CA32-4F55-AE48-877A59D38A8C}">
      <dsp:nvSpPr>
        <dsp:cNvPr id="0" name=""/>
        <dsp:cNvSpPr/>
      </dsp:nvSpPr>
      <dsp:spPr>
        <a:xfrm>
          <a:off x="1795402" y="1567854"/>
          <a:ext cx="2005965" cy="12537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85000"/>
              </a:schemeClr>
            </a:gs>
            <a:gs pos="100000">
              <a:schemeClr val="accent1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Сводный план ЦБС</a:t>
          </a:r>
          <a:endParaRPr lang="ru-RU" sz="1600" kern="1200" dirty="0"/>
        </a:p>
      </dsp:txBody>
      <dsp:txXfrm>
        <a:off x="1832122" y="1604574"/>
        <a:ext cx="1932525" cy="1180288"/>
      </dsp:txXfrm>
    </dsp:sp>
    <dsp:sp modelId="{7C7A6771-6E0E-4839-A055-C97B73E0BA6A}">
      <dsp:nvSpPr>
        <dsp:cNvPr id="0" name=""/>
        <dsp:cNvSpPr/>
      </dsp:nvSpPr>
      <dsp:spPr>
        <a:xfrm>
          <a:off x="1500450" y="1253728"/>
          <a:ext cx="294952" cy="2508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150"/>
              </a:lnTo>
              <a:lnTo>
                <a:pt x="294952" y="250815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42D46-2008-4FE4-B058-A011C11FF661}">
      <dsp:nvSpPr>
        <dsp:cNvPr id="0" name=""/>
        <dsp:cNvSpPr/>
      </dsp:nvSpPr>
      <dsp:spPr>
        <a:xfrm>
          <a:off x="1795402" y="3135014"/>
          <a:ext cx="2005965" cy="12537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85000"/>
              </a:schemeClr>
            </a:gs>
            <a:gs pos="100000">
              <a:schemeClr val="accent1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План, охватывающий всю работу библиотеки или отдела</a:t>
          </a:r>
          <a:endParaRPr lang="ru-RU" sz="1600" kern="1200" dirty="0"/>
        </a:p>
      </dsp:txBody>
      <dsp:txXfrm>
        <a:off x="1832122" y="3171734"/>
        <a:ext cx="1932525" cy="1180288"/>
      </dsp:txXfrm>
    </dsp:sp>
    <dsp:sp modelId="{D011C73D-CCF5-4BC0-A54C-0F3B9246F2AC}">
      <dsp:nvSpPr>
        <dsp:cNvPr id="0" name=""/>
        <dsp:cNvSpPr/>
      </dsp:nvSpPr>
      <dsp:spPr>
        <a:xfrm>
          <a:off x="4428232" y="694"/>
          <a:ext cx="2507456" cy="1253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Тематический план</a:t>
          </a:r>
          <a:endParaRPr lang="ru-RU" sz="2500" kern="1200" dirty="0"/>
        </a:p>
      </dsp:txBody>
      <dsp:txXfrm>
        <a:off x="4464952" y="37414"/>
        <a:ext cx="2434016" cy="1180288"/>
      </dsp:txXfrm>
    </dsp:sp>
    <dsp:sp modelId="{C0B4A238-F2C3-40FF-816C-A4D35ABB5F19}">
      <dsp:nvSpPr>
        <dsp:cNvPr id="0" name=""/>
        <dsp:cNvSpPr/>
      </dsp:nvSpPr>
      <dsp:spPr>
        <a:xfrm>
          <a:off x="4678977" y="1254422"/>
          <a:ext cx="250745" cy="940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296"/>
              </a:lnTo>
              <a:lnTo>
                <a:pt x="250745" y="94029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88FEF-3D81-4D72-B77F-B914992914DB}">
      <dsp:nvSpPr>
        <dsp:cNvPr id="0" name=""/>
        <dsp:cNvSpPr/>
      </dsp:nvSpPr>
      <dsp:spPr>
        <a:xfrm>
          <a:off x="4929723" y="1567854"/>
          <a:ext cx="2005965" cy="12537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85000"/>
              </a:schemeClr>
            </a:gs>
            <a:gs pos="100000">
              <a:schemeClr val="accent1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 определенному направлению работы</a:t>
          </a:r>
          <a:endParaRPr lang="ru-RU" sz="1600" kern="1200" dirty="0"/>
        </a:p>
      </dsp:txBody>
      <dsp:txXfrm>
        <a:off x="4966443" y="1604574"/>
        <a:ext cx="1932525" cy="1180288"/>
      </dsp:txXfrm>
    </dsp:sp>
    <dsp:sp modelId="{8EA67ADE-781C-44A8-BC23-3163B455CFA5}">
      <dsp:nvSpPr>
        <dsp:cNvPr id="0" name=""/>
        <dsp:cNvSpPr/>
      </dsp:nvSpPr>
      <dsp:spPr>
        <a:xfrm>
          <a:off x="4678977" y="1254422"/>
          <a:ext cx="250745" cy="2507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7456"/>
              </a:lnTo>
              <a:lnTo>
                <a:pt x="250745" y="250745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BFD25-73B1-4F1C-85B6-141179B22A55}">
      <dsp:nvSpPr>
        <dsp:cNvPr id="0" name=""/>
        <dsp:cNvSpPr/>
      </dsp:nvSpPr>
      <dsp:spPr>
        <a:xfrm>
          <a:off x="4929723" y="3135014"/>
          <a:ext cx="2005965" cy="12537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85000"/>
              </a:schemeClr>
            </a:gs>
            <a:gs pos="100000">
              <a:schemeClr val="accent1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 какому-либо юбилею или дате</a:t>
          </a:r>
          <a:endParaRPr lang="ru-RU" sz="1600" kern="1200" dirty="0"/>
        </a:p>
      </dsp:txBody>
      <dsp:txXfrm>
        <a:off x="4966443" y="3171734"/>
        <a:ext cx="1932525" cy="1180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AE960-52E5-4AD4-924D-E1F2C0F6B98C}">
      <dsp:nvSpPr>
        <dsp:cNvPr id="0" name=""/>
        <dsp:cNvSpPr/>
      </dsp:nvSpPr>
      <dsp:spPr>
        <a:xfrm>
          <a:off x="0" y="3304161"/>
          <a:ext cx="8229600" cy="1084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24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Индивидуальные планы сотрудников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3304161"/>
        <a:ext cx="8229600" cy="1084499"/>
      </dsp:txXfrm>
    </dsp:sp>
    <dsp:sp modelId="{3E9E9BDC-36B8-4581-9717-7913783B5EE0}">
      <dsp:nvSpPr>
        <dsp:cNvPr id="0" name=""/>
        <dsp:cNvSpPr/>
      </dsp:nvSpPr>
      <dsp:spPr>
        <a:xfrm rot="10800000">
          <a:off x="0" y="1637857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24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Годовой план работы библиотеки (отдела)</a:t>
          </a:r>
          <a:endParaRPr lang="ru-RU" sz="2000" b="1" kern="1200" dirty="0">
            <a:solidFill>
              <a:srgbClr val="002060"/>
            </a:solidFill>
          </a:endParaRPr>
        </a:p>
      </dsp:txBody>
      <dsp:txXfrm rot="-10800000">
        <a:off x="0" y="1637857"/>
        <a:ext cx="8229600" cy="585454"/>
      </dsp:txXfrm>
    </dsp:sp>
    <dsp:sp modelId="{DEB258CC-5372-48CC-8003-FCC3F6E12FC4}">
      <dsp:nvSpPr>
        <dsp:cNvPr id="0" name=""/>
        <dsp:cNvSpPr/>
      </dsp:nvSpPr>
      <dsp:spPr>
        <a:xfrm>
          <a:off x="0" y="2237922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Квартальный план работы</a:t>
          </a:r>
          <a:endParaRPr lang="ru-RU" sz="2400" kern="1200" dirty="0"/>
        </a:p>
      </dsp:txBody>
      <dsp:txXfrm>
        <a:off x="0" y="2237922"/>
        <a:ext cx="4114799" cy="498720"/>
      </dsp:txXfrm>
    </dsp:sp>
    <dsp:sp modelId="{15B792C7-A502-48D3-AA0B-651EDDEFEA92}">
      <dsp:nvSpPr>
        <dsp:cNvPr id="0" name=""/>
        <dsp:cNvSpPr/>
      </dsp:nvSpPr>
      <dsp:spPr>
        <a:xfrm>
          <a:off x="4114800" y="2237922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Тематические планы</a:t>
          </a:r>
          <a:endParaRPr lang="ru-RU" sz="2400" kern="1200" dirty="0"/>
        </a:p>
      </dsp:txBody>
      <dsp:txXfrm>
        <a:off x="4114800" y="2237922"/>
        <a:ext cx="4114799" cy="498720"/>
      </dsp:txXfrm>
    </dsp:sp>
    <dsp:sp modelId="{E98FFDE0-1090-4774-A856-FDA2E94AD1B3}">
      <dsp:nvSpPr>
        <dsp:cNvPr id="0" name=""/>
        <dsp:cNvSpPr/>
      </dsp:nvSpPr>
      <dsp:spPr>
        <a:xfrm rot="10800000">
          <a:off x="0" y="775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24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Сводный годовой план ЦБС</a:t>
          </a:r>
          <a:endParaRPr lang="ru-RU" sz="2400" b="1" kern="1200" dirty="0">
            <a:solidFill>
              <a:srgbClr val="002060"/>
            </a:solidFill>
          </a:endParaRPr>
        </a:p>
      </dsp:txBody>
      <dsp:txXfrm rot="-10800000">
        <a:off x="0" y="775"/>
        <a:ext cx="8229600" cy="585454"/>
      </dsp:txXfrm>
    </dsp:sp>
    <dsp:sp modelId="{B1E7713D-EE2A-4E62-BF76-86EE8BBEC1AC}">
      <dsp:nvSpPr>
        <dsp:cNvPr id="0" name=""/>
        <dsp:cNvSpPr/>
      </dsp:nvSpPr>
      <dsp:spPr>
        <a:xfrm>
          <a:off x="0" y="586229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Квартальный план ЦБС</a:t>
          </a:r>
          <a:endParaRPr lang="ru-RU" sz="2400" kern="1200" dirty="0"/>
        </a:p>
      </dsp:txBody>
      <dsp:txXfrm>
        <a:off x="0" y="586229"/>
        <a:ext cx="4114799" cy="498720"/>
      </dsp:txXfrm>
    </dsp:sp>
    <dsp:sp modelId="{67F2FCB8-FEE2-45A2-A85D-E2FD9AA189F3}">
      <dsp:nvSpPr>
        <dsp:cNvPr id="0" name=""/>
        <dsp:cNvSpPr/>
      </dsp:nvSpPr>
      <dsp:spPr>
        <a:xfrm>
          <a:off x="4114800" y="586229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Тематические планы ЦБС</a:t>
          </a:r>
          <a:endParaRPr lang="ru-RU" sz="2400" kern="1200" dirty="0"/>
        </a:p>
      </dsp:txBody>
      <dsp:txXfrm>
        <a:off x="4114800" y="586229"/>
        <a:ext cx="4114799" cy="4987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2A1BD-80B5-4B6F-889A-6CCA4E65C739}">
      <dsp:nvSpPr>
        <dsp:cNvPr id="0" name=""/>
        <dsp:cNvSpPr/>
      </dsp:nvSpPr>
      <dsp:spPr>
        <a:xfrm>
          <a:off x="0" y="1069458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4F30C-3B01-4E3E-80F3-B94DE561B30B}">
      <dsp:nvSpPr>
        <dsp:cNvPr id="0" name=""/>
        <dsp:cNvSpPr/>
      </dsp:nvSpPr>
      <dsp:spPr>
        <a:xfrm>
          <a:off x="411078" y="44725"/>
          <a:ext cx="7557417" cy="1319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плане отражаются все показатели, которые </a:t>
          </a:r>
          <a:r>
            <a:rPr lang="ru-RU" sz="2400" kern="1200" smtClean="0"/>
            <a:t>должна достичь </a:t>
          </a:r>
          <a:r>
            <a:rPr lang="ru-RU" sz="2400" kern="1200" dirty="0" smtClean="0"/>
            <a:t>библиотека в текущем году </a:t>
          </a:r>
          <a:endParaRPr lang="ru-RU" sz="2400" kern="1200" dirty="0"/>
        </a:p>
      </dsp:txBody>
      <dsp:txXfrm>
        <a:off x="475512" y="109159"/>
        <a:ext cx="7428549" cy="1191065"/>
      </dsp:txXfrm>
    </dsp:sp>
    <dsp:sp modelId="{96C0F883-E229-4362-804D-49C4D408D4D1}">
      <dsp:nvSpPr>
        <dsp:cNvPr id="0" name=""/>
        <dsp:cNvSpPr/>
      </dsp:nvSpPr>
      <dsp:spPr>
        <a:xfrm>
          <a:off x="0" y="257403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FEC95-6DF7-42D6-A9B4-F794CCFD92E3}">
      <dsp:nvSpPr>
        <dsp:cNvPr id="0" name=""/>
        <dsp:cNvSpPr/>
      </dsp:nvSpPr>
      <dsp:spPr>
        <a:xfrm>
          <a:off x="411078" y="1681458"/>
          <a:ext cx="7608579" cy="1267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Объем работы планируется с учетом годового фонда рабочего времени сотрудников, а также норм на библиотечную работу</a:t>
          </a:r>
          <a:endParaRPr lang="ru-RU" sz="2400" kern="1200" dirty="0"/>
        </a:p>
      </dsp:txBody>
      <dsp:txXfrm>
        <a:off x="472928" y="1743308"/>
        <a:ext cx="7484879" cy="11433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4E806-EB1E-462E-A923-F52D11070AAD}">
      <dsp:nvSpPr>
        <dsp:cNvPr id="0" name=""/>
        <dsp:cNvSpPr/>
      </dsp:nvSpPr>
      <dsp:spPr>
        <a:xfrm>
          <a:off x="0" y="621448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F6D9A-67B3-4A9B-92E8-D5E87AA7FC8A}">
      <dsp:nvSpPr>
        <dsp:cNvPr id="0" name=""/>
        <dsp:cNvSpPr/>
      </dsp:nvSpPr>
      <dsp:spPr>
        <a:xfrm>
          <a:off x="391790" y="57457"/>
          <a:ext cx="7835792" cy="770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Формулировку направлений работы, основных заданий и контрольных показателей</a:t>
          </a:r>
          <a:endParaRPr lang="ru-RU" sz="2400" kern="1200" dirty="0"/>
        </a:p>
      </dsp:txBody>
      <dsp:txXfrm>
        <a:off x="429409" y="95076"/>
        <a:ext cx="7760554" cy="695392"/>
      </dsp:txXfrm>
    </dsp:sp>
    <dsp:sp modelId="{1027C8E8-69B1-44E3-9E28-5155D335BE88}">
      <dsp:nvSpPr>
        <dsp:cNvPr id="0" name=""/>
        <dsp:cNvSpPr/>
      </dsp:nvSpPr>
      <dsp:spPr>
        <a:xfrm>
          <a:off x="0" y="2446631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78B6D-54B4-4870-BA2A-65459A29B1A5}">
      <dsp:nvSpPr>
        <dsp:cNvPr id="0" name=""/>
        <dsp:cNvSpPr/>
      </dsp:nvSpPr>
      <dsp:spPr>
        <a:xfrm>
          <a:off x="391790" y="1049848"/>
          <a:ext cx="7835792" cy="1603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Составление и обсуждение проектов планов в структурных подразделениях с учетом предложений всех сотрудников</a:t>
          </a:r>
          <a:endParaRPr lang="ru-RU" sz="2400" kern="1200" dirty="0"/>
        </a:p>
      </dsp:txBody>
      <dsp:txXfrm>
        <a:off x="470063" y="1128121"/>
        <a:ext cx="7679246" cy="1446877"/>
      </dsp:txXfrm>
    </dsp:sp>
    <dsp:sp modelId="{7160095D-CA8E-4657-A31C-D3BC935B2492}">
      <dsp:nvSpPr>
        <dsp:cNvPr id="0" name=""/>
        <dsp:cNvSpPr/>
      </dsp:nvSpPr>
      <dsp:spPr>
        <a:xfrm>
          <a:off x="0" y="3979179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00973-3C8D-4DA0-9DE8-5C44726E62EB}">
      <dsp:nvSpPr>
        <dsp:cNvPr id="0" name=""/>
        <dsp:cNvSpPr/>
      </dsp:nvSpPr>
      <dsp:spPr>
        <a:xfrm>
          <a:off x="391790" y="2875031"/>
          <a:ext cx="7835792" cy="13107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Составление </a:t>
          </a:r>
          <a:r>
            <a:rPr lang="ru-RU" sz="2400" kern="1200" dirty="0" smtClean="0"/>
            <a:t>и обсуждение </a:t>
          </a:r>
          <a:r>
            <a:rPr lang="ru-RU" sz="2400" kern="1200" dirty="0" smtClean="0"/>
            <a:t>в коллективе и утверждение Директором годового плана работы</a:t>
          </a:r>
          <a:endParaRPr lang="ru-RU" sz="2400" kern="1200" dirty="0"/>
        </a:p>
      </dsp:txBody>
      <dsp:txXfrm>
        <a:off x="455777" y="2939018"/>
        <a:ext cx="7707818" cy="1182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5A2F2-E94F-48C3-8F0F-022EF22F7F80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6E01B-C7D9-4C71-8A3B-94050740A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52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6E01B-C7D9-4C71-8A3B-94050740A15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71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657BF4-9D81-4CB9-82D3-BDD072474FCC}" type="datetimeFigureOut">
              <a:rPr lang="ru-RU" smtClean="0"/>
              <a:t>06.09.2011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476088-61D2-4CA2-9B07-4DD8F8E96B2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Этапы планирования библиотечной деятельности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5616624" cy="373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85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По содержанию выделяются: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19299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27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Недостатки современной системы планирования: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</a:rPr>
              <a:t>Отсутствие перспективных планов и прогнозов развития отдельных библиотек;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</a:rPr>
              <a:t>Многообразие текущих планов, дублирующих друг друга;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</a:rPr>
              <a:t>Нестыковка планируемого объема и фонда рабочего времени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9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Система планов ЦБС включает: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47584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488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Годовой план работы библиотеки определяет задачи и содержание работы библиотеки на текущий год.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485506"/>
              </p:ext>
            </p:extLst>
          </p:nvPr>
        </p:nvGraphicFramePr>
        <p:xfrm>
          <a:off x="457200" y="2924175"/>
          <a:ext cx="8229600" cy="3201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225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Порядок составления годового плана включает: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48416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97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В годовом плане должны отражаться: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Основные задачи (события) года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Свод главных цифровых показателей по основным направлениям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Формирование фонда и отражение его  в справочном аппарате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Мероприятия по привлечению читателей, совершенствование их обслуживания, реклама деятельности библиотеки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Организационная и методическая деятельность в помощь самой библиотеке и другим библиотекам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Развитие материально-технической базы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Доходы и расходы, мероприятия по экономному и эффективному использованию ресурсов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Социальное развитие коллектива, повышение квалификации, меры по совершенствованию управления библиотекой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953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628799"/>
            <a:ext cx="7772400" cy="3168353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002060"/>
                </a:solidFill>
              </a:rPr>
              <a:t>Планирование работы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sz="3600" b="0" dirty="0" smtClean="0">
                <a:solidFill>
                  <a:srgbClr val="002060"/>
                </a:solidFill>
              </a:rPr>
              <a:t>составная часть управления библиотекой, направленная на определение текущих и перспективных </a:t>
            </a:r>
            <a:r>
              <a:rPr lang="ru-RU" sz="3600" b="0" dirty="0" smtClean="0">
                <a:solidFill>
                  <a:srgbClr val="002060"/>
                </a:solidFill>
              </a:rPr>
              <a:t>целей </a:t>
            </a:r>
            <a:r>
              <a:rPr lang="ru-RU" sz="3600" b="0" dirty="0" smtClean="0">
                <a:solidFill>
                  <a:srgbClr val="002060"/>
                </a:solidFill>
              </a:rPr>
              <a:t>и задач </a:t>
            </a:r>
            <a:r>
              <a:rPr lang="ru-RU" sz="3600" b="0" dirty="0" smtClean="0">
                <a:solidFill>
                  <a:srgbClr val="002060"/>
                </a:solidFill>
              </a:rPr>
              <a:t>библиотеки.</a:t>
            </a:r>
            <a:endParaRPr lang="ru-RU" sz="3600" b="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784306" y="6597351"/>
            <a:ext cx="378769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722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Ц</a:t>
            </a:r>
            <a:r>
              <a:rPr lang="ru-RU" b="1" i="1" dirty="0" smtClean="0">
                <a:solidFill>
                  <a:srgbClr val="002060"/>
                </a:solidFill>
              </a:rPr>
              <a:t>ель планирования </a:t>
            </a:r>
            <a:r>
              <a:rPr lang="ru-RU" i="1" dirty="0" smtClean="0">
                <a:solidFill>
                  <a:srgbClr val="002060"/>
                </a:solidFill>
              </a:rPr>
              <a:t>–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оптимальное по времени и качеству выполнение задач библиотеки. 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Для </a:t>
            </a:r>
            <a:r>
              <a:rPr lang="ru-RU" i="1" dirty="0" smtClean="0">
                <a:solidFill>
                  <a:srgbClr val="002060"/>
                </a:solidFill>
              </a:rPr>
              <a:t>этого необходима максимальная мобилизация всех ресурсов.</a:t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49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Цель планирования определить: 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Цели и задачи работы библиотеки (для чего работаем?);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Тематику, содержание, формы и методы работы (как работаем?);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Объем работы, выражающийся в системе плановых показателей (сколько надо сделать?);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Трудовые, материально-технические и финансовые затраты (с помощью чего сделаем?).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3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План работы библиотеки –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это система взаимосвязанных, объединенных общей целью плановых заданий, определяющих порядок, сроки и последовательность выполнения работ, а также проведения мероприятий в библиотеке.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22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План включает в себя систему показателей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3384377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endParaRPr lang="ru-RU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</a:rPr>
              <a:t>Показатели определяют объем работы и затраты рабочего времени;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По всем показателям плана определяются исполнители и сроки выполнения.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06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Показатели плана работы – это контрольные цифры, определяющие объем работы библиотеки в определенный период.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Абсолютные показатели: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Относительные показатели: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Количество читателей;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Объем библиотечного фонда;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Число посещений, выдач, массовых мероприятий и т.д.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Читаемость;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Посещаемость;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Обращаемость;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Книгообеспеченность и т.д.</a:t>
            </a: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2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Виды планов различаются: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94111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078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По срокам выполнения планы делятся на: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Перспективные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Текущие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Перспективный (стратегический) план рассчитан на большое количество лет (около 5) и намечает общую линию развития библиотеки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59677865"/>
              </p:ext>
            </p:extLst>
          </p:nvPr>
        </p:nvGraphicFramePr>
        <p:xfrm>
          <a:off x="4645025" y="2514600"/>
          <a:ext cx="4041775" cy="3846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18368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458</Words>
  <Application>Microsoft Office PowerPoint</Application>
  <PresentationFormat>Экран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Этапы планирования библиотечной деятельности</vt:lpstr>
      <vt:lpstr>Планирование работы – составная часть управления библиотекой, направленная на определение текущих и перспективных целей и задач библиотеки.</vt:lpstr>
      <vt:lpstr>Цель планирования – оптимальное по времени и качеству выполнение задач библиотеки.  Для этого необходима максимальная мобилизация всех ресурсов. </vt:lpstr>
      <vt:lpstr>Цель планирования определить: </vt:lpstr>
      <vt:lpstr>План работы библиотеки – это система взаимосвязанных, объединенных общей целью плановых заданий, определяющих порядок, сроки и последовательность выполнения работ, а также проведения мероприятий в библиотеке.</vt:lpstr>
      <vt:lpstr>План включает в себя систему показателей</vt:lpstr>
      <vt:lpstr>Показатели плана работы – это контрольные цифры, определяющие объем работы библиотеки в определенный период.</vt:lpstr>
      <vt:lpstr>Виды планов различаются:</vt:lpstr>
      <vt:lpstr>По срокам выполнения планы делятся на:</vt:lpstr>
      <vt:lpstr>По содержанию выделяются:</vt:lpstr>
      <vt:lpstr>Недостатки современной системы планирования:</vt:lpstr>
      <vt:lpstr>Система планов ЦБС включает:</vt:lpstr>
      <vt:lpstr>Годовой план работы библиотеки определяет задачи и содержание работы библиотеки на текущий год.</vt:lpstr>
      <vt:lpstr>Порядок составления годового плана включает:</vt:lpstr>
      <vt:lpstr>В годовом плане должны отражаться: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планирования библиотечной деятельности</dc:title>
  <dc:creator>Методический</dc:creator>
  <cp:lastModifiedBy>Методический</cp:lastModifiedBy>
  <cp:revision>28</cp:revision>
  <dcterms:created xsi:type="dcterms:W3CDTF">2011-05-19T04:41:37Z</dcterms:created>
  <dcterms:modified xsi:type="dcterms:W3CDTF">2011-09-06T04:10:45Z</dcterms:modified>
</cp:coreProperties>
</file>