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9" r:id="rId5"/>
    <p:sldId id="259" r:id="rId6"/>
    <p:sldId id="270" r:id="rId7"/>
    <p:sldId id="260" r:id="rId8"/>
    <p:sldId id="263" r:id="rId9"/>
    <p:sldId id="265" r:id="rId10"/>
    <p:sldId id="264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27B7-D5F5-497F-957D-E802BEB76662}" type="datetimeFigureOut">
              <a:rPr lang="ru-RU" smtClean="0"/>
              <a:pPr/>
              <a:t>30.06.2017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631F-7CCE-4CB4-B556-DA258C3FAB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27B7-D5F5-497F-957D-E802BEB76662}" type="datetimeFigureOut">
              <a:rPr lang="ru-RU" smtClean="0"/>
              <a:pPr/>
              <a:t>30.06.2017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631F-7CCE-4CB4-B556-DA258C3FAB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27B7-D5F5-497F-957D-E802BEB76662}" type="datetimeFigureOut">
              <a:rPr lang="ru-RU" smtClean="0"/>
              <a:pPr/>
              <a:t>30.06.2017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631F-7CCE-4CB4-B556-DA258C3FAB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27B7-D5F5-497F-957D-E802BEB76662}" type="datetimeFigureOut">
              <a:rPr lang="ru-RU" smtClean="0"/>
              <a:pPr/>
              <a:t>30.06.2017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631F-7CCE-4CB4-B556-DA258C3FAB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27B7-D5F5-497F-957D-E802BEB76662}" type="datetimeFigureOut">
              <a:rPr lang="ru-RU" smtClean="0"/>
              <a:pPr/>
              <a:t>30.06.2017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631F-7CCE-4CB4-B556-DA258C3FAB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27B7-D5F5-497F-957D-E802BEB76662}" type="datetimeFigureOut">
              <a:rPr lang="ru-RU" smtClean="0"/>
              <a:pPr/>
              <a:t>30.06.2017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631F-7CCE-4CB4-B556-DA258C3FAB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27B7-D5F5-497F-957D-E802BEB76662}" type="datetimeFigureOut">
              <a:rPr lang="ru-RU" smtClean="0"/>
              <a:pPr/>
              <a:t>30.06.2017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631F-7CCE-4CB4-B556-DA258C3FAB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27B7-D5F5-497F-957D-E802BEB76662}" type="datetimeFigureOut">
              <a:rPr lang="ru-RU" smtClean="0"/>
              <a:pPr/>
              <a:t>30.06.2017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631F-7CCE-4CB4-B556-DA258C3FAB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27B7-D5F5-497F-957D-E802BEB76662}" type="datetimeFigureOut">
              <a:rPr lang="ru-RU" smtClean="0"/>
              <a:pPr/>
              <a:t>30.06.2017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631F-7CCE-4CB4-B556-DA258C3FAB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27B7-D5F5-497F-957D-E802BEB76662}" type="datetimeFigureOut">
              <a:rPr lang="ru-RU" smtClean="0"/>
              <a:pPr/>
              <a:t>30.06.2017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631F-7CCE-4CB4-B556-DA258C3FAB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27B7-D5F5-497F-957D-E802BEB76662}" type="datetimeFigureOut">
              <a:rPr lang="ru-RU" smtClean="0"/>
              <a:pPr/>
              <a:t>30.06.2017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631F-7CCE-4CB4-B556-DA258C3FAB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27B7-D5F5-497F-957D-E802BEB76662}" type="datetimeFigureOut">
              <a:rPr lang="ru-RU" smtClean="0"/>
              <a:pPr/>
              <a:t>30.06.2017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D631F-7CCE-4CB4-B556-DA258C3FAB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s.gorod214.by/section/newsIconCis2/upload/images/news/icon/m600xd_143706517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9137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000108"/>
            <a:ext cx="892971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Мир за моим окном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028" name="Picture 4" descr="http://100oboi.ru/upload/iblock/cc2/fotooboi_tp4_divnyy_vi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5" b="100000" l="0" r="100000">
                        <a14:foregroundMark x1="24375" y1="85918" x2="24375" y2="85918"/>
                        <a14:foregroundMark x1="79375" y1="68984" x2="79375" y2="68984"/>
                        <a14:foregroundMark x1="84125" y1="60606" x2="84125" y2="60606"/>
                        <a14:foregroundMark x1="82625" y1="59715" x2="82625" y2="59715"/>
                        <a14:foregroundMark x1="82625" y1="57576" x2="82625" y2="57576"/>
                        <a14:foregroundMark x1="90125" y1="52228" x2="90125" y2="52228"/>
                        <a14:foregroundMark x1="90125" y1="63102" x2="90125" y2="63102"/>
                        <a14:foregroundMark x1="89750" y1="76114" x2="89750" y2="76114"/>
                        <a14:foregroundMark x1="89250" y1="85027" x2="89250" y2="85027"/>
                        <a14:foregroundMark x1="85875" y1="83422" x2="85875" y2="83422"/>
                        <a14:foregroundMark x1="27125" y1="90018" x2="27125" y2="90018"/>
                        <a14:foregroundMark x1="43000" y1="92692" x2="43000" y2="92692"/>
                        <a14:foregroundMark x1="36500" y1="92692" x2="36500" y2="92692"/>
                        <a14:foregroundMark x1="38625" y1="92335" x2="38625" y2="92335"/>
                        <a14:foregroundMark x1="44000" y1="90909" x2="44000" y2="90909"/>
                        <a14:foregroundMark x1="47125" y1="90909" x2="47125" y2="90909"/>
                        <a14:foregroundMark x1="50125" y1="91266" x2="50125" y2="91266"/>
                        <a14:foregroundMark x1="26125" y1="87166" x2="26125" y2="87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4969"/>
            <a:ext cx="5708421" cy="400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6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nkerinliitto.ru/wp-content/uploads/2016/03/fon-nebo4-1-940x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3500462" cy="4870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9058" y="785794"/>
            <a:ext cx="50006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охраняемые природные территории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играют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важнейшую роль в сохранении и восстановлении ресурсов живой природы. Они являются наиболее эффективным механизмом поддержания экологического баланса территорий, сохранения естественного биоразнообразия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3573016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Миноранский, В.А. Особо охраняемые природные территории Ростовской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 /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В.А. Миноранский, О.Н. Демина.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Ростов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н/Д: Изд-во ООО «ЦВВР»,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2002. - 372с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7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692696"/>
            <a:ext cx="66247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Пусть бьётся всегда зеленое сердце природы!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65458" y="6031657"/>
            <a:ext cx="29808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МБУК «ЦБС»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.Гуково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nkerinliitto.ru/wp-content/uploads/2016/03/fon-nebo4-1-940x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4500570"/>
            <a:ext cx="6215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природе все одно с другим связано, и нет в ней ничего случайного. И если выйдет случайное явление – ищи в нем руку человека. </a:t>
            </a:r>
            <a:endParaRPr lang="en-US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Михаил Пришвин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school509.spb.ru/wp-content/uploads/2017/01/%D0%93%D0%BE%D0%B4-%D1%8D%D0%BA%D0%BE%D0%BB%D0%BE%D0%B3%D0%B8%D0%B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8643997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37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nkerinliitto.ru/wp-content/uploads/2016/03/fon-nebo4-1-940x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3214710" cy="450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86182" y="4923471"/>
            <a:ext cx="4929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8000"/>
                </a:solidFill>
                <a:latin typeface="Arial"/>
              </a:rPr>
              <a:t>   </a:t>
            </a:r>
            <a:r>
              <a:rPr lang="ru-RU" b="1" dirty="0" smtClean="0">
                <a:solidFill>
                  <a:srgbClr val="008000"/>
                </a:solidFill>
                <a:latin typeface="Arial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Дмитриев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Ю. Земля у нас только одна / Ю. Дмитриев. - М. 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литература,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1979. - 126 с.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1571612"/>
            <a:ext cx="50720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и природа - тема древняя и новая, тема вечная. Много веков и тысячелетий человек получал от природы все, ничего не давая взамен, разрушал среду, в которой жил. Разрушал по необходимости и по неведению, несознательно и стихийно. И лишь недавно миллионы людей стали понимать, что необходимо изменить отношение к природе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814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 любовью к природе</a:t>
            </a:r>
            <a:endParaRPr lang="ru-RU" sz="44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nkerinliitto.ru/wp-content/uploads/2016/03/fon-nebo4-1-940x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2714620"/>
            <a:ext cx="478634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риродные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катастрофы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сопровождали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продолжают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сопутствовать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ему. Но опасны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лишь для человека, а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природа при помощи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различных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катаклизмов (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вулканические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извержения,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землетрясения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наводнения и т. д.)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стремится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обновить себя и дать начало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жизни.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14290"/>
            <a:ext cx="3451824" cy="24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80" y="1542372"/>
            <a:ext cx="2808712" cy="3958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21967" y="5330721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Потапов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А.Д.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Экология: учеб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для строит.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Вузов /А.Д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Потапов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.- М.: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школа, 2002. – 446 с.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14290"/>
            <a:ext cx="5429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 природы нет плохой погоды</a:t>
            </a:r>
            <a:endParaRPr lang="ru-RU" sz="36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nkerinliitto.ru/wp-content/uploads/2016/03/fon-nebo4-1-940x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357298"/>
            <a:ext cx="3102104" cy="442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1472" y="428604"/>
            <a:ext cx="8072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… Плохой ее делает человек</a:t>
            </a:r>
            <a:endParaRPr lang="ru-RU" sz="44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2071678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Экологическое состояние территории  России: учеб. пособие для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вузов/ Под ред. С.А. Ушакова, Я.Г.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Кац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М.: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Академия, 2002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128 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nkerinliitto.ru/wp-content/uploads/2016/03/fon-nebo4-1-940x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3000396" cy="451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4348" y="500042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Мы еще можем их спасти</a:t>
            </a:r>
            <a:endParaRPr lang="ru-RU" sz="44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1928802"/>
            <a:ext cx="4857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спасти Землю всемирная стратегия охраны природы : всемирная стратегия охраны природы / Роберт Аллен; [перевод с англ. А. Г. Николаевского, Е. А. Сазоновой].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М.: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Мысль,   1983.  - 168с. - (Библиотечная серия).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9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kerinliitto.ru/wp-content/uploads/2016/03/fon-nebo4-1-940x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3" name="Picture 5" descr="http://opt.intser.ru/3159902-thickbox_default/krasnaja_kniga_rossii_zhivotny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1" r="13216"/>
          <a:stretch/>
        </p:blipFill>
        <p:spPr bwMode="auto">
          <a:xfrm>
            <a:off x="428596" y="714356"/>
            <a:ext cx="3571900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1714488"/>
            <a:ext cx="42873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Тихонов, А.В. Красная книга России. Животные/А.В. Тихонов; художн. Е.Ю. Бакун, Ф.Е. Войтов, С.В. Зимина и др.  - М.: РОСМЭН, 2015. - 240с.: ил.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kerinliitto.ru/wp-content/uploads/2016/03/fon-nebo4-1-940x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1714488"/>
            <a:ext cx="4500594" cy="192882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Красная книга Ростовской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области: в 2 т. /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природных ресурсов и экологии Ростовской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области. – изд. 2-е. – Ростов н/Д: ООО «Донской издательский дом»,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2014. 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857232"/>
            <a:ext cx="3948646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9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nkerinliitto.ru/wp-content/uploads/2016/03/fon-nebo4-1-940x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3821033" cy="496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6248" y="214311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6248" y="14044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Красная книга Ростовской области: в 2 т. / Министерство природных ресурсов и экологии Ростовской области. – изд. 2-е. – Ростов н/Д: ООО «Донской издательский дом», 2014.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7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419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Красная книга Ростовской области: в 2 т. / Министерство природных ресурсов и экологии Ростовской области. – изд. 2-е. – Ростов н/Д: ООО «Донской издательский дом», 2014.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2</cp:lastModifiedBy>
  <cp:revision>59</cp:revision>
  <dcterms:created xsi:type="dcterms:W3CDTF">2017-06-28T07:05:24Z</dcterms:created>
  <dcterms:modified xsi:type="dcterms:W3CDTF">2017-06-30T10:42:22Z</dcterms:modified>
</cp:coreProperties>
</file>