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600D3-2C07-4487-A581-6E0254F982D2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C1C3-C3CF-422A-957C-29B10EB95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151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600D3-2C07-4487-A581-6E0254F982D2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C1C3-C3CF-422A-957C-29B10EB95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40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600D3-2C07-4487-A581-6E0254F982D2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C1C3-C3CF-422A-957C-29B10EB95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77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600D3-2C07-4487-A581-6E0254F982D2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C1C3-C3CF-422A-957C-29B10EB95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4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600D3-2C07-4487-A581-6E0254F982D2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C1C3-C3CF-422A-957C-29B10EB95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135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600D3-2C07-4487-A581-6E0254F982D2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C1C3-C3CF-422A-957C-29B10EB95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437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600D3-2C07-4487-A581-6E0254F982D2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C1C3-C3CF-422A-957C-29B10EB95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65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600D3-2C07-4487-A581-6E0254F982D2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C1C3-C3CF-422A-957C-29B10EB95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704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600D3-2C07-4487-A581-6E0254F982D2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C1C3-C3CF-422A-957C-29B10EB95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67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600D3-2C07-4487-A581-6E0254F982D2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C1C3-C3CF-422A-957C-29B10EB95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937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600D3-2C07-4487-A581-6E0254F982D2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C1C3-C3CF-422A-957C-29B10EB95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5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600D3-2C07-4487-A581-6E0254F982D2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2C1C3-C3CF-422A-957C-29B10EB95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49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2" y="0"/>
            <a:ext cx="941025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9960000" flipH="1" flipV="1">
            <a:off x="161787" y="2124582"/>
            <a:ext cx="6295494" cy="169277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dirty="0" smtClean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36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КНИГИ – ЮБИЛЯРЫ</a:t>
            </a:r>
          </a:p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2019 года</a:t>
            </a:r>
            <a:endParaRPr lang="ru-RU" sz="44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9536" y="332656"/>
            <a:ext cx="3782744" cy="83099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МБУК «ЦБС» г.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ГУКОВО</a:t>
            </a:r>
          </a:p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Городская библиотека №1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1840" y="6095508"/>
            <a:ext cx="2880320" cy="46166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2019 ГОД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164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5816" y="476672"/>
            <a:ext cx="5832648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лет повести Распутина В. 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«Живи и помни»</a:t>
            </a:r>
          </a:p>
          <a:p>
            <a:pPr algn="ctr"/>
            <a:r>
              <a:rPr lang="ru-RU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(1974 г.)</a:t>
            </a:r>
            <a:endParaRPr lang="ru-RU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4797152"/>
            <a:ext cx="5500578" cy="156966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В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центре повести - трагическая судьба женщины из сибирской деревни, которая узнаёт, что её муж оказался дезертиром.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81" y="1782594"/>
            <a:ext cx="1870576" cy="315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1" r="25518"/>
          <a:stretch/>
        </p:blipFill>
        <p:spPr bwMode="auto">
          <a:xfrm>
            <a:off x="1331640" y="580937"/>
            <a:ext cx="2267565" cy="25467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412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1237" y="1988840"/>
            <a:ext cx="8578054" cy="175432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ЗАРУБЕЖНАЯ </a:t>
            </a:r>
          </a:p>
          <a:p>
            <a:pPr algn="ctr"/>
            <a:r>
              <a:rPr lang="ru-RU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ЛИТЕРАТУРА   </a:t>
            </a:r>
            <a:endParaRPr lang="ru-RU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568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5816" y="476672"/>
            <a:ext cx="5832648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лет роману 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Даниэля Дефо «Робинзон Крузо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(1719 г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ru-RU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4797152"/>
            <a:ext cx="5500578" cy="156966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Роман повествует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о нравственном возрождении человека в общении с природой и обессмертивший имя автора.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861667"/>
            <a:ext cx="1903715" cy="307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t="10890" r="9472" b="19083"/>
          <a:stretch/>
        </p:blipFill>
        <p:spPr bwMode="auto">
          <a:xfrm>
            <a:off x="1475656" y="764704"/>
            <a:ext cx="2119815" cy="23940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422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5816" y="476672"/>
            <a:ext cx="5832648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175 лет роману Дюма А.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«Три мушкетёра»</a:t>
            </a:r>
          </a:p>
          <a:p>
            <a:pPr algn="ctr"/>
            <a:r>
              <a:rPr lang="ru-RU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(1844 г.)</a:t>
            </a:r>
            <a:endParaRPr lang="ru-RU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1892768"/>
            <a:ext cx="3412127" cy="452431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Книга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посвящена приключениям молодого человека по имени д’Артаньян, покинувшего дом, чтобы стать мушкетёром, и трёх его друзей-мушкетёров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Атоса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Портоса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 и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Арамиса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 в период между 1625 и 1628 годами.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32856"/>
            <a:ext cx="2004730" cy="302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6672"/>
            <a:ext cx="1685516" cy="22423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558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5816" y="476672"/>
            <a:ext cx="5832648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лет 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роману 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Гюго </a:t>
            </a:r>
            <a:endParaRPr lang="ru-RU" sz="2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Человек, который смеётся» </a:t>
            </a:r>
            <a:endParaRPr lang="ru-RU" sz="2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1869 г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ru-RU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52121" y="2101827"/>
            <a:ext cx="3193454" cy="378565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В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центре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повествования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Гуинплен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, в раннем детстве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похищенный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бандитами, до неузнаваемости обезобразившими его лицо. Судьба преподнесла ему немало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испытаний. 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63398"/>
            <a:ext cx="1948379" cy="25965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06" y="1700808"/>
            <a:ext cx="2570685" cy="378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753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5816" y="476672"/>
            <a:ext cx="5832648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145 лет 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роману Ж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Верна 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«Таинственный остров» </a:t>
            </a:r>
            <a:endParaRPr lang="ru-RU" sz="2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1874 г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ru-RU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31928" y="1808466"/>
            <a:ext cx="4176465" cy="489364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Во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времена гражданской войны в США пятеро смельчаков-северян спасаются от плена на воздушном шаре. Страшная буря выбрасывает их на берег необитаемого острова. Отвага и таланты новых поселенцев острова помогают им обустроить свою жизнь, не испытывая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нужды ни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в еде, ни в одежде, ни в тепле и уюте. 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393" y="1961257"/>
            <a:ext cx="1815217" cy="293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48" y="476672"/>
            <a:ext cx="1737285" cy="22322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401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5816" y="476672"/>
            <a:ext cx="5832648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115 лет 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роману Д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Лондона «Морской волк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(1904 г.) </a:t>
            </a:r>
            <a:endParaRPr lang="ru-RU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1988840"/>
            <a:ext cx="3685032" cy="41549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Действие романа происходит в 1893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г.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в Тихом океане. Хэмфри Ван-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Вейден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, житель Сан-Франциско, известный литературный критик, отправляется на пароме через залив Золотые Ворота проведать своего друга и по пути попадает в кораблекрушение.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1988840"/>
            <a:ext cx="1872207" cy="306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735" y="476672"/>
            <a:ext cx="1977122" cy="25922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977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43075" y="423471"/>
            <a:ext cx="6192688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роману Э. М. Ремарка 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 Западном фронте без перемен» 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(1929 г.)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2089252"/>
            <a:ext cx="3384375" cy="34163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Антивоенный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роман повествует о всем пережитом, увиденном на фронте молодым солдатом Паулем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Боймером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, а также его фронтовыми товарищами в Первой мировой войне.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10967"/>
            <a:ext cx="1944215" cy="333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763449"/>
            <a:ext cx="1800200" cy="24002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173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5816" y="476672"/>
            <a:ext cx="5832648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90 лет 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роману Э. Хемингуэя «Прощай, оружие!» </a:t>
            </a:r>
            <a:endParaRPr lang="ru-RU" sz="2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1929 г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ru-RU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4817588"/>
            <a:ext cx="5256584" cy="156966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Книга рассказывает о любви на фоне Первой мировой войны. Роман во многом является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автобиографичным.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31883"/>
            <a:ext cx="1872208" cy="303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9580"/>
            <a:ext cx="1936374" cy="27641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650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119063"/>
            <a:ext cx="9328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2012402"/>
            <a:ext cx="8578054" cy="175432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РУССКАЯ </a:t>
            </a:r>
          </a:p>
          <a:p>
            <a:pPr algn="ctr"/>
            <a:r>
              <a:rPr lang="ru-RU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ЛИТЕРАТУРА   </a:t>
            </a:r>
            <a:endParaRPr lang="ru-RU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3182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pic>
        <p:nvPicPr>
          <p:cNvPr id="1027" name="Picture 3" descr="C:\Users\User\Desktop\3cfc2ca2e336e6231f94ea7171a5d080bf217bb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DC"/>
              </a:clrFrom>
              <a:clrTo>
                <a:srgbClr val="FFFD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1700222" cy="22315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5816" y="476672"/>
            <a:ext cx="5832648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 лет комедии Грибоедова А.С. «Горе от ума»</a:t>
            </a:r>
          </a:p>
          <a:p>
            <a:pPr algn="ctr"/>
            <a:r>
              <a:rPr lang="ru-RU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(1824 г.)</a:t>
            </a:r>
            <a:endParaRPr lang="ru-RU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4797152"/>
            <a:ext cx="5500578" cy="12003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Комедия описывает светское общество времен крепостного права и показывает жизнь 1808-1824-х годов.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61667"/>
            <a:ext cx="1958775" cy="295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99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5816" y="476672"/>
            <a:ext cx="5832648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 лет роману Гончарова И.А. «Обломов»</a:t>
            </a:r>
          </a:p>
          <a:p>
            <a:pPr algn="ctr"/>
            <a:r>
              <a:rPr lang="ru-RU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(1859 г.)</a:t>
            </a:r>
            <a:endParaRPr lang="ru-RU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43091" y="2071670"/>
            <a:ext cx="3318694" cy="41549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Роман "Обломов" — история неудавшейся карьеры, несбывшейся любви, упущенных возможностей, но при этом, как ни странно, история жизни вполне счастливого, по собственному мнению, человека...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87" y="521180"/>
            <a:ext cx="1851849" cy="23435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18379"/>
            <a:ext cx="1944216" cy="30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658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5816" y="476672"/>
            <a:ext cx="5832648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 лет роману Островского А.Н. «Гроза»</a:t>
            </a:r>
          </a:p>
          <a:p>
            <a:pPr algn="ctr"/>
            <a:r>
              <a:rPr lang="ru-RU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(1859 г.)</a:t>
            </a:r>
            <a:endParaRPr lang="ru-RU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3067" y="2016145"/>
            <a:ext cx="3607554" cy="41549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 Пьеса «Гроза»  – наиболее значимая в творчестве Александра Николаевича</a:t>
            </a:r>
          </a:p>
          <a:p>
            <a:pPr algn="ctr"/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Островского.</a:t>
            </a:r>
          </a:p>
          <a:p>
            <a:pPr algn="ctr"/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Это яркая история отчаявшейся нежной души, история любви беззащитной женщины</a:t>
            </a:r>
          </a:p>
          <a:p>
            <a:pPr algn="ctr"/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в мире несостоятельных мужчин. 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075" name="Picture 3" descr="C:\Users\User\Desktop\p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AD1"/>
              </a:clrFrom>
              <a:clrTo>
                <a:srgbClr val="FDFA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56" y="926231"/>
            <a:ext cx="1850174" cy="23587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28800"/>
            <a:ext cx="1947528" cy="309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673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5816" y="476672"/>
            <a:ext cx="5832648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 лет роману Тургенева И.С. «Дворянское гнездо»</a:t>
            </a:r>
          </a:p>
          <a:p>
            <a:pPr algn="ctr"/>
            <a:r>
              <a:rPr lang="ru-RU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(1859 г.)</a:t>
            </a:r>
            <a:endParaRPr lang="ru-RU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79912" y="1865472"/>
            <a:ext cx="4237953" cy="452431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Один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из тончайших и </a:t>
            </a:r>
            <a:r>
              <a:rPr lang="ru-RU" sz="2400" b="1" i="1" dirty="0" err="1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печальнейших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 романов Тургенева. Поэтичная, удивительно красивая история несбывшейся любви, разбитых надежд и сложной судьбы блестящего, умного человека, совершившего некогда трагическую ошибку – и расплачивающегося за нее всю жизнь...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33" y="476672"/>
            <a:ext cx="1799171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633" y="2060848"/>
            <a:ext cx="1652416" cy="2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795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5816" y="476672"/>
            <a:ext cx="5832648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лет роману Каверина В.А.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«Два капитана»</a:t>
            </a:r>
          </a:p>
          <a:p>
            <a:pPr algn="ctr"/>
            <a:r>
              <a:rPr lang="ru-RU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(1944 г.)</a:t>
            </a:r>
            <a:endParaRPr lang="ru-RU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4797152"/>
            <a:ext cx="5500578" cy="156966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Роман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«Два капитана» — правдивая и увлекательная история становления героического характера молодого человека советской эпохи.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85" y="2060848"/>
            <a:ext cx="2590225" cy="259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24" y="491785"/>
            <a:ext cx="1788198" cy="26491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186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pic>
        <p:nvPicPr>
          <p:cNvPr id="1027" name="Picture 3" descr="C:\Users\User\Desktop\3cfc2ca2e336e6231f94ea7171a5d080bf217bb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DC"/>
              </a:clrFrom>
              <a:clrTo>
                <a:srgbClr val="FFFD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1700222" cy="22315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5816" y="476672"/>
            <a:ext cx="5832648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 лет комедии Грибоедова А.С. «Горе от ума»</a:t>
            </a:r>
          </a:p>
          <a:p>
            <a:pPr algn="ctr"/>
            <a:r>
              <a:rPr lang="ru-RU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(1824 г.)</a:t>
            </a:r>
            <a:endParaRPr lang="ru-RU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4797152"/>
            <a:ext cx="5500578" cy="12003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Комедия описывает светское общество времен крепостного права и показывает жизнь 1808-1824-х годов.</a:t>
            </a:r>
            <a:endParaRPr lang="ru-RU" sz="2400" b="1" i="1" dirty="0">
              <a:solidFill>
                <a:schemeClr val="bg2">
                  <a:lumMod val="1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61667"/>
            <a:ext cx="1958775" cy="295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495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5816" y="476672"/>
            <a:ext cx="5832648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лет повести Васильева Б. Л.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 зори здесь тихие»</a:t>
            </a:r>
          </a:p>
          <a:p>
            <a:pPr algn="ctr"/>
            <a:r>
              <a:rPr lang="ru-RU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25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(1969 г.)</a:t>
            </a:r>
            <a:endParaRPr lang="ru-RU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25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8040" y="2060848"/>
            <a:ext cx="3212167" cy="41549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Произведение, написанное Борисом Васильевым, повествующее о судьбах пяти самоотверженных девушек-зенитчиц и их командира во время Великой Отечественной войны.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207" y="2204864"/>
            <a:ext cx="2236802" cy="33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381" y="551025"/>
            <a:ext cx="1983491" cy="23019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8980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657</Words>
  <Application>Microsoft Office PowerPoint</Application>
  <PresentationFormat>Экран (4:3)</PresentationFormat>
  <Paragraphs>64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2</cp:lastModifiedBy>
  <cp:revision>31</cp:revision>
  <dcterms:created xsi:type="dcterms:W3CDTF">2019-03-01T10:47:52Z</dcterms:created>
  <dcterms:modified xsi:type="dcterms:W3CDTF">2019-03-06T12:24:53Z</dcterms:modified>
</cp:coreProperties>
</file>