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1" d="100"/>
          <a:sy n="91" d="100"/>
        </p:scale>
        <p:origin x="-474" y="3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4610-3B5F-4D8E-926B-2169E635647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2D59-A516-4291-B705-E07C28483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643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4610-3B5F-4D8E-926B-2169E635647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2D59-A516-4291-B705-E07C28483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599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4610-3B5F-4D8E-926B-2169E635647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2D59-A516-4291-B705-E07C28483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900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4610-3B5F-4D8E-926B-2169E635647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2D59-A516-4291-B705-E07C28483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493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4610-3B5F-4D8E-926B-2169E635647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2D59-A516-4291-B705-E07C28483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764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4610-3B5F-4D8E-926B-2169E635647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2D59-A516-4291-B705-E07C28483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414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4610-3B5F-4D8E-926B-2169E635647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2D59-A516-4291-B705-E07C28483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1490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4610-3B5F-4D8E-926B-2169E635647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2D59-A516-4291-B705-E07C28483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319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4610-3B5F-4D8E-926B-2169E635647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2D59-A516-4291-B705-E07C28483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577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4610-3B5F-4D8E-926B-2169E635647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2D59-A516-4291-B705-E07C28483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955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4610-3B5F-4D8E-926B-2169E635647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2D59-A516-4291-B705-E07C28483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510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B4610-3B5F-4D8E-926B-2169E635647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52D59-A516-4291-B705-E07C28483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30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2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5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6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2"/>
            <a:ext cx="990600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8292" y="5132846"/>
            <a:ext cx="2346451" cy="17251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5518" y="4218983"/>
            <a:ext cx="1110275" cy="1776440"/>
          </a:xfrm>
          <a:prstGeom prst="rect">
            <a:avLst/>
          </a:prstGeom>
        </p:spPr>
      </p:pic>
      <p:pic>
        <p:nvPicPr>
          <p:cNvPr id="1026" name="Picture 2" descr="http://nesnaika.ru/wp-content/uploads/2017/07/Odezhda-dlya-devochek-682x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4173" y="4188486"/>
            <a:ext cx="1203448" cy="18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eksmo.ru/v2/ITD000000000725305/PDF/ITD000000000725305-04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92" y="-81265"/>
            <a:ext cx="1944828" cy="25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ibirai.ru/image/1289833.w85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62" y="204159"/>
            <a:ext cx="1637650" cy="198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azumniki.ru/images/articles/shkolniku/givaya_shlapa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85" y="5615279"/>
            <a:ext cx="2498086" cy="13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32156" y="502618"/>
            <a:ext cx="3498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МБУК «ЦБС» г.Гуково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библиотека №6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385" y="148205"/>
            <a:ext cx="609601" cy="50292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683160" y="5479847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Куйбышева 1а</a:t>
            </a:r>
          </a:p>
          <a:p>
            <a:pPr algn="ctr"/>
            <a:r>
              <a:rPr lang="ru-RU" sz="14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8-951-503-64-11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-156430" y="6550223"/>
            <a:ext cx="23914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 w="19050">
                  <a:noFill/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Алешина Л.Н.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43885" y="1952501"/>
            <a:ext cx="5550031" cy="1926449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none" lIns="91440" tIns="45720" rIns="91440" bIns="45720">
            <a:prstTxWarp prst="textFadeDown">
              <a:avLst>
                <a:gd name="adj" fmla="val 6780"/>
              </a:avLst>
            </a:prstTxWarp>
            <a:spAutoFit/>
          </a:bodyPr>
          <a:lstStyle/>
          <a:p>
            <a:pPr algn="ctr"/>
            <a:r>
              <a:rPr lang="ru-RU" sz="2000" b="1" cap="none" spc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sabella-Decor" panose="04000503020000020003" pitchFamily="82" charset="0"/>
              </a:rPr>
              <a:t>Затейники и Фантазеры </a:t>
            </a:r>
          </a:p>
          <a:p>
            <a:pPr algn="ctr"/>
            <a:r>
              <a:rPr lang="ru-RU" sz="2000" b="1" cap="none" spc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sabella-Decor" panose="04000503020000020003" pitchFamily="82" charset="0"/>
              </a:rPr>
              <a:t>Николая Носова</a:t>
            </a:r>
            <a:endParaRPr lang="ru-RU" sz="20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sabella-Decor" panose="04000503020000020003" pitchFamily="8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8199" y="4064054"/>
            <a:ext cx="6459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erby" pitchFamily="2" charset="0"/>
              </a:rPr>
              <a:t>Виртуальная книжная выставка </a:t>
            </a:r>
          </a:p>
          <a:p>
            <a:pPr lvl="0" algn="ctr"/>
            <a:endParaRPr lang="ru-RU" sz="20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Derb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891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20" name="TextBox 19"/>
          <p:cNvSpPr txBox="1"/>
          <p:nvPr/>
        </p:nvSpPr>
        <p:spPr>
          <a:xfrm>
            <a:off x="4419599" y="716673"/>
            <a:ext cx="4365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 Н.Н. Весёлая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семейка: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 / Н.Н.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Носов;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М. Мордвинцева. -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М.: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И.П.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Носова;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Махаон, 2005. - 190 с.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забавных приключениях непоседливых ребят, которые своими руками сделали настоящий инкубатор и даже вывели в нём цыплят. </a:t>
            </a:r>
          </a:p>
        </p:txBody>
      </p:sp>
      <p:pic>
        <p:nvPicPr>
          <p:cNvPr id="9218" name="Picture 2" descr="Носов Н.Н. Весёлая семей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01" y="2594504"/>
            <a:ext cx="2241287" cy="307816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book24.kz/upload/iblock/faf/faf723650eb94f0b1830c654d9ce3b3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 t="32848" r="16786" b="30753"/>
          <a:stretch/>
        </p:blipFill>
        <p:spPr bwMode="auto">
          <a:xfrm>
            <a:off x="6035885" y="3981185"/>
            <a:ext cx="2523913" cy="20724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dn2.imgbb.ru/user/38/389757/201407/0f7ede3895fcaceefc8750b72098abe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r="8712" b="7899"/>
          <a:stretch/>
        </p:blipFill>
        <p:spPr bwMode="auto">
          <a:xfrm>
            <a:off x="4416136" y="2091903"/>
            <a:ext cx="2848524" cy="204168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306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20" name="TextBox 19"/>
          <p:cNvSpPr txBox="1"/>
          <p:nvPr/>
        </p:nvSpPr>
        <p:spPr>
          <a:xfrm>
            <a:off x="3911600" y="716673"/>
            <a:ext cx="48731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 Н.Н.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Тук-тук-тук: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/ Н.Н.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Носов;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Кудрявцева. - М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И.П.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Носова;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Махаон, 2007. - 159 с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о забавных приключениях неразлучных друзей в пионерском лагере, о сорванцах, непоседах, фантазёрах всегда попадающих в смешные и невероятные истории. Ребята, книги Николая Николаевича Носова станут вашими верными друзьями на многие годы, помогая вам расти, мечтать и фантазировать! </a:t>
            </a:r>
          </a:p>
        </p:txBody>
      </p:sp>
      <p:pic>
        <p:nvPicPr>
          <p:cNvPr id="10242" name="Picture 2" descr="Носов Н.Н. Тук-тук-тук : рассказ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36" y="2880466"/>
            <a:ext cx="2194850" cy="298873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m0-tub-ru.yandex.net/i?id=1ffd057ba36ace46f0236c419b751c6d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368">
            <a:off x="1821349" y="621366"/>
            <a:ext cx="222123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mishka-knizhka.ru/wp-content/uploads/2018/01/telefon1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86" y="2910030"/>
            <a:ext cx="219456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f11.ifotki.info/org/6a076bd0e0febb8ec9d167980aa5c6cbb2434f13083278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308" y="4307524"/>
            <a:ext cx="3349625" cy="255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www.umniza.de/WebRoot/Store22/Shops/62303963/5538/AD9A/1790/3BD1/62F0/C0A8/2BBC/97B1/978-5-4335-0218-5_1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61" y="2400898"/>
            <a:ext cx="1715558" cy="227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477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598"/>
            <a:ext cx="990600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8292" y="5132846"/>
            <a:ext cx="2346451" cy="17251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5518" y="4218983"/>
            <a:ext cx="1110275" cy="1776440"/>
          </a:xfrm>
          <a:prstGeom prst="rect">
            <a:avLst/>
          </a:prstGeom>
        </p:spPr>
      </p:pic>
      <p:pic>
        <p:nvPicPr>
          <p:cNvPr id="1026" name="Picture 2" descr="http://nesnaika.ru/wp-content/uploads/2017/07/Odezhda-dlya-devochek-682x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4173" y="4188486"/>
            <a:ext cx="1203448" cy="18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eksmo.ru/v2/ITD000000000725305/PDF/ITD000000000725305-04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92" y="-81265"/>
            <a:ext cx="1944828" cy="25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ibirai.ru/image/1289833.w85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62" y="204159"/>
            <a:ext cx="1637650" cy="198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azumniki.ru/images/articles/shkolniku/givaya_shlapa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85" y="5615279"/>
            <a:ext cx="2498086" cy="13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20752804">
            <a:off x="2031538" y="2273975"/>
            <a:ext cx="6559165" cy="2539046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none" lIns="91440" tIns="45720" rIns="91440" bIns="45720">
            <a:prstTxWarp prst="textFadeDown">
              <a:avLst>
                <a:gd name="adj" fmla="val 6780"/>
              </a:avLst>
            </a:prstTxWarp>
            <a:spAutoFit/>
          </a:bodyPr>
          <a:lstStyle/>
          <a:p>
            <a:pPr algn="ctr"/>
            <a:r>
              <a:rPr lang="ru-RU" sz="2000" b="1" cap="none" spc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sabella-Decor" panose="04000503020000020003" pitchFamily="82" charset="0"/>
              </a:rPr>
              <a:t>Спасибо за внимание!</a:t>
            </a:r>
            <a:endParaRPr lang="ru-RU" sz="20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sabella-Decor" panose="040005030200000200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782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92" y="0"/>
            <a:ext cx="990600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5518" y="4218983"/>
            <a:ext cx="1110275" cy="1776440"/>
          </a:xfrm>
          <a:prstGeom prst="rect">
            <a:avLst/>
          </a:prstGeom>
        </p:spPr>
      </p:pic>
      <p:pic>
        <p:nvPicPr>
          <p:cNvPr id="1026" name="Picture 2" descr="http://nesnaika.ru/wp-content/uploads/2017/07/Odezhda-dlya-devochek-682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4173" y="4188486"/>
            <a:ext cx="1203448" cy="18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eksmo.ru/v2/ITD000000000725305/PDF/ITD000000000725305-0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92" y="-81265"/>
            <a:ext cx="1944828" cy="25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ibirai.ru/image/1289833.w85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62" y="204159"/>
            <a:ext cx="1637650" cy="198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azumniki.ru/images/articles/shkolniku/givaya_shlap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85" y="5615279"/>
            <a:ext cx="2498086" cy="13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96209" y="873041"/>
            <a:ext cx="3437467" cy="1115436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none" lIns="91440" tIns="45720" rIns="91440" bIns="45720">
            <a:prstTxWarp prst="textFadeDown">
              <a:avLst>
                <a:gd name="adj" fmla="val 6780"/>
              </a:avLst>
            </a:prstTxWarp>
            <a:spAutoFit/>
          </a:bodyPr>
          <a:lstStyle/>
          <a:p>
            <a:pPr algn="ctr"/>
            <a:r>
              <a:rPr lang="ru-RU" sz="2000" b="1" cap="none" spc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sabella-Decor" panose="04000503020000020003" pitchFamily="82" charset="0"/>
              </a:rPr>
              <a:t>Николай Николаевич </a:t>
            </a:r>
          </a:p>
          <a:p>
            <a:pPr algn="ctr"/>
            <a:r>
              <a:rPr lang="ru-RU" sz="20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sabella-Decor" panose="04000503020000020003" pitchFamily="82" charset="0"/>
              </a:rPr>
              <a:t>Носов</a:t>
            </a:r>
          </a:p>
          <a:p>
            <a:pPr algn="ctr"/>
            <a:r>
              <a:rPr lang="ru-RU" sz="20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sabella-Decor" panose="04000503020000020003" pitchFamily="82" charset="0"/>
              </a:rPr>
              <a:t>(</a:t>
            </a:r>
            <a:r>
              <a:rPr lang="ru-RU" sz="2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sabella-Decor" panose="04000503020000020003" pitchFamily="82" charset="0"/>
              </a:rPr>
              <a:t>1908 – 1976)  </a:t>
            </a:r>
            <a:endParaRPr lang="ru-RU" sz="20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sabella-Decor" panose="04000503020000020003" pitchFamily="8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0090" y="1402260"/>
            <a:ext cx="1954038" cy="2955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20" name="TextBox 19"/>
          <p:cNvSpPr txBox="1"/>
          <p:nvPr/>
        </p:nvSpPr>
        <p:spPr>
          <a:xfrm>
            <a:off x="4191594" y="2003801"/>
            <a:ext cx="4369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писатель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драматург, режиссер и киносценарист,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Сталинской премии третьей степени,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известных детских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fantasticbook.ru/pict/10111467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407">
            <a:off x="4047096" y="4341862"/>
            <a:ext cx="1210733" cy="157210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new-clothing-shop.ru/images/1014335037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"/>
          <a:stretch/>
        </p:blipFill>
        <p:spPr bwMode="auto">
          <a:xfrm rot="600694">
            <a:off x="5134598" y="4227412"/>
            <a:ext cx="1289931" cy="188453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img1.wbstatic.net/big/new/1940000/1945265-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6734" r="6545" b="10370"/>
          <a:stretch/>
        </p:blipFill>
        <p:spPr bwMode="auto">
          <a:xfrm>
            <a:off x="7570789" y="2856570"/>
            <a:ext cx="1145888" cy="148427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img.labirint.ru/images/comments_pic/1524/0_eb6685e1f5b6c0d7ddf8c866698595ec_143394461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5" b="14334"/>
          <a:stretch/>
        </p:blipFill>
        <p:spPr bwMode="auto">
          <a:xfrm rot="20842094">
            <a:off x="6637847" y="4161289"/>
            <a:ext cx="1223361" cy="172233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8292" y="5132846"/>
            <a:ext cx="2346451" cy="1725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1333121">
            <a:off x="4722831" y="2824695"/>
            <a:ext cx="1109934" cy="142289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27126" y="2741548"/>
            <a:ext cx="1157682" cy="150556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5517" y="4212645"/>
            <a:ext cx="1110275" cy="1776440"/>
          </a:xfrm>
          <a:prstGeom prst="rect">
            <a:avLst/>
          </a:prstGeom>
        </p:spPr>
      </p:pic>
      <p:pic>
        <p:nvPicPr>
          <p:cNvPr id="25" name="Picture 2" descr="http://nesnaika.ru/wp-content/uploads/2017/07/Odezhda-dlya-devochek-682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4174" y="4182148"/>
            <a:ext cx="1203448" cy="18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cdn.eksmo.ru/v2/ITD000000000725305/PDF/ITD000000000725305-0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93" y="-87603"/>
            <a:ext cx="1944828" cy="25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://www.razumniki.ru/images/articles/shkolniku/givaya_shlap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84" y="5608941"/>
            <a:ext cx="2498086" cy="13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8291" y="5126508"/>
            <a:ext cx="2346451" cy="17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516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92" y="0"/>
            <a:ext cx="990600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5518" y="4218983"/>
            <a:ext cx="1110275" cy="1776440"/>
          </a:xfrm>
          <a:prstGeom prst="rect">
            <a:avLst/>
          </a:prstGeom>
        </p:spPr>
      </p:pic>
      <p:pic>
        <p:nvPicPr>
          <p:cNvPr id="1026" name="Picture 2" descr="http://nesnaika.ru/wp-content/uploads/2017/07/Odezhda-dlya-devochek-682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4173" y="4188486"/>
            <a:ext cx="1203448" cy="18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eksmo.ru/v2/ITD000000000725305/PDF/ITD000000000725305-0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92" y="-81265"/>
            <a:ext cx="1944828" cy="25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ibirai.ru/image/1289833.w85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62" y="204159"/>
            <a:ext cx="1637650" cy="198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azumniki.ru/images/articles/shkolniku/givaya_shlapa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85" y="5615279"/>
            <a:ext cx="2498086" cy="132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43885" y="636648"/>
            <a:ext cx="5344476" cy="1115436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none" lIns="91440" tIns="45720" rIns="91440" bIns="45720">
            <a:prstTxWarp prst="textFadeDown">
              <a:avLst>
                <a:gd name="adj" fmla="val 6780"/>
              </a:avLst>
            </a:prstTxWarp>
            <a:spAutoFit/>
          </a:bodyPr>
          <a:lstStyle/>
          <a:p>
            <a:pPr algn="ctr"/>
            <a:r>
              <a:rPr lang="ru-RU" sz="2000" b="1" cap="none" spc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sabella-Decor" panose="04000503020000020003" pitchFamily="82" charset="0"/>
              </a:rPr>
              <a:t>Интересные факты о </a:t>
            </a:r>
          </a:p>
          <a:p>
            <a:pPr algn="ctr"/>
            <a:r>
              <a:rPr lang="ru-RU" sz="2000" b="1" cap="none" spc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sabella-Decor" panose="04000503020000020003" pitchFamily="82" charset="0"/>
              </a:rPr>
              <a:t>Николае Николаевиче</a:t>
            </a:r>
            <a:endParaRPr lang="ru-RU" sz="2000" b="1" cap="none" spc="0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sabella-Decor" panose="04000503020000020003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4696" y="1889795"/>
            <a:ext cx="57377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1920-х годах Носов увлекся химией, организовал на чердаке своего дома химическую лабораторию. Николай Николаевич даже собирался поступить на химический факультет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Киевского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политехнического института, но в последний момент передумал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сказки Носов сочинял для своего сына Петра и не планировал их печатать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воспоминаниям современников Николай Носов, биография которого охватывала тяжелейшие периоды российской истории (Первую Мировую, Гражданскую и Великую Отечественную войны), в жизни был очень замкнутым и молчаливым человеком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Трилогию о Незнайке иллюстрировали известные художники А. Лаптев, Г.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Вальк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Каневский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Бисти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И. Семенов, В.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Горяев.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8292" y="5132846"/>
            <a:ext cx="2346451" cy="17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699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3386" y="94478"/>
            <a:ext cx="1369701" cy="2191521"/>
          </a:xfrm>
          <a:prstGeom prst="rect">
            <a:avLst/>
          </a:prstGeom>
        </p:spPr>
      </p:pic>
      <p:pic>
        <p:nvPicPr>
          <p:cNvPr id="1026" name="Picture 2" descr="http://nesnaika.ru/wp-content/uploads/2017/07/Odezhda-dlya-devochek-682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092" flipH="1">
            <a:off x="4362391" y="4851521"/>
            <a:ext cx="1203448" cy="18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38113" y="649056"/>
            <a:ext cx="40826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 Н.Н. Приключения Незнайки и его друзей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Н.Н.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Носов;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О.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Зобнина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М. : «Махаон», 2006. - 350 с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сказочном городе жили коротышки — и дети, и взрослые одновременно. По роду занятий — вроде взрослые, по характеру и поведению — настоящие дети. Охотник Пулька, поэт Цветик, доктор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Пилюлькин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Знайка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все другие яркие личности, и каждый занят делом. И только Незнайка, шалун и непоседа, никак не найдет себе дела, берется за все и все бросает, умудряется со всеми перессориться и все испортить и всегда попадает в различные истории. Но при этом зла на него никто не держит. Об интересных и удивительных приключениях Незнайки и его друзей вы прочитаете на страницах книги. </a:t>
            </a:r>
          </a:p>
        </p:txBody>
      </p:sp>
      <p:pic>
        <p:nvPicPr>
          <p:cNvPr id="2050" name="Picture 2" descr="Приключения Незнайки и его друзе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74" y="1612118"/>
            <a:ext cx="2264532" cy="357852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rhivurokov.ru/multiurok/e/b/3/eb34c605ba63ff6c2daddbc912c794d9a765e98c/english-2-klass-kuzovliev-v-p-tsvieta-urok-6-7_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3386" y="2319314"/>
            <a:ext cx="1258856" cy="204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1.liveinternet.ru/images/attach/c/2/69/724/69724559_0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6398" y="4361510"/>
            <a:ext cx="889622" cy="16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unforkids.ru/pictures/neznaika/neznaika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476">
            <a:off x="8031191" y="4293608"/>
            <a:ext cx="984390" cy="20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785" y="566"/>
            <a:ext cx="1271863" cy="1964267"/>
          </a:xfrm>
          <a:prstGeom prst="rect">
            <a:avLst/>
          </a:prstGeom>
        </p:spPr>
      </p:pic>
      <p:pic>
        <p:nvPicPr>
          <p:cNvPr id="2060" name="Picture 12" descr="http://img-fotki.yandex.ru/get/6742/16969765.24b/0_942ab_eceff2d3_ori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50" y="4181551"/>
            <a:ext cx="979746" cy="184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vatars.mds.yandex.net/get-pdb/909209/84c6687b-8920-47e3-abd4-09c752ff23c8/s1200?webp=false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1"/>
          <a:stretch/>
        </p:blipFill>
        <p:spPr bwMode="auto">
          <a:xfrm>
            <a:off x="3463909" y="59334"/>
            <a:ext cx="978072" cy="149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s://avatars.mds.yandex.net/get-pdb/909209/84c6687b-8920-47e3-abd4-09c752ff23c8/s1200?webp=false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33"/>
          <a:stretch/>
        </p:blipFill>
        <p:spPr bwMode="auto">
          <a:xfrm>
            <a:off x="269569" y="2135793"/>
            <a:ext cx="1162586" cy="20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1946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3386" y="94478"/>
            <a:ext cx="1369701" cy="2191521"/>
          </a:xfrm>
          <a:prstGeom prst="rect">
            <a:avLst/>
          </a:prstGeom>
        </p:spPr>
      </p:pic>
      <p:pic>
        <p:nvPicPr>
          <p:cNvPr id="1026" name="Picture 2" descr="http://nesnaika.ru/wp-content/uploads/2017/07/Odezhda-dlya-devochek-682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092" flipH="1">
            <a:off x="4362391" y="4851521"/>
            <a:ext cx="1203448" cy="18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534222" y="704117"/>
            <a:ext cx="40826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 Н.Н. Незнайка в Солнечном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городе: роман-сказка 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Н.Н. Носов. - М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endPara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Срекоза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-Пресс», 2005. - 318 с. </a:t>
            </a:r>
            <a:endPara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Незнайка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увлекся чтением сказок, и главной мечтой его стало получение волшебной палочки. Однажды он повстречал волшебника. И в благодарность за хорошие поступки получил в подарок от него не что-нибудь, а волшебную палочку. Это стало началом многих необычных событий... Прочитав сказку, юные читатели узнают о том, как Незнайка и его друзья совершили путешествие на воздушном шаре, побывали в Зеленом городе и городе Змеёвке, о том, что они увидели и чему научились. Они познакомятся с умными машинами, научатся жизни в обществе, узнают о традициях и законах. </a:t>
            </a:r>
          </a:p>
        </p:txBody>
      </p:sp>
      <p:pic>
        <p:nvPicPr>
          <p:cNvPr id="2054" name="Picture 6" descr="https://arhivurokov.ru/multiurok/e/b/3/eb34c605ba63ff6c2daddbc912c794d9a765e98c/english-2-klass-kuzovliev-v-p-tsvieta-urok-6-7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3386" y="2319314"/>
            <a:ext cx="1258856" cy="204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1.liveinternet.ru/images/attach/c/2/69/724/69724559_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0380" y="4581644"/>
            <a:ext cx="889622" cy="16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unforkids.ru/pictures/neznaika/neznaika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476">
            <a:off x="8031191" y="4293608"/>
            <a:ext cx="984390" cy="20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785" y="566"/>
            <a:ext cx="1271863" cy="1964267"/>
          </a:xfrm>
          <a:prstGeom prst="rect">
            <a:avLst/>
          </a:prstGeom>
        </p:spPr>
      </p:pic>
      <p:pic>
        <p:nvPicPr>
          <p:cNvPr id="2060" name="Picture 12" descr="http://img-fotki.yandex.ru/get/6742/16969765.24b/0_942ab_eceff2d3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50" y="4181551"/>
            <a:ext cx="979746" cy="184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vatars.mds.yandex.net/get-pdb/909209/84c6687b-8920-47e3-abd4-09c752ff23c8/s1200?webp=false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1"/>
          <a:stretch/>
        </p:blipFill>
        <p:spPr bwMode="auto">
          <a:xfrm>
            <a:off x="3463909" y="59334"/>
            <a:ext cx="978072" cy="149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s://avatars.mds.yandex.net/get-pdb/909209/84c6687b-8920-47e3-abd4-09c752ff23c8/s1200?webp=false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33"/>
          <a:stretch/>
        </p:blipFill>
        <p:spPr bwMode="auto">
          <a:xfrm>
            <a:off x="269569" y="2135793"/>
            <a:ext cx="1162586" cy="20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Незнайка в Солнечном город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6" y="1783765"/>
            <a:ext cx="2393165" cy="286821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79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3386" y="94478"/>
            <a:ext cx="1369701" cy="2191521"/>
          </a:xfrm>
          <a:prstGeom prst="rect">
            <a:avLst/>
          </a:prstGeom>
        </p:spPr>
      </p:pic>
      <p:pic>
        <p:nvPicPr>
          <p:cNvPr id="1026" name="Picture 2" descr="http://nesnaika.ru/wp-content/uploads/2017/07/Odezhda-dlya-devochek-682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092" flipH="1">
            <a:off x="4362391" y="4851521"/>
            <a:ext cx="1203448" cy="180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622787" y="1539540"/>
            <a:ext cx="40826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 Н.Н. Незнайка на Луне : роман-сказка в четырех частях / Н.Н. Носов ;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А.Г. Воробьев. - М. : Дом, 1993. - 240 с. </a:t>
            </a:r>
            <a:endPara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Лунные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страдают от несправедливости властей, полицейские натравливают на людей собак, акционерные общества обманывают бедняков. Пончик на Земле был обжорой и жадиной, поэтому попав на Луну, он пытается разбогатеть и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раззоряется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Незнайка, попав на Лунный остров дураков, изобретает способ освобождения жителей от вредной атмосферы. </a:t>
            </a:r>
          </a:p>
        </p:txBody>
      </p:sp>
      <p:pic>
        <p:nvPicPr>
          <p:cNvPr id="2054" name="Picture 6" descr="https://arhivurokov.ru/multiurok/e/b/3/eb34c605ba63ff6c2daddbc912c794d9a765e98c/english-2-klass-kuzovliev-v-p-tsvieta-urok-6-7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3386" y="2319314"/>
            <a:ext cx="1258856" cy="204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g1.liveinternet.ru/images/attach/c/2/69/724/69724559_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0380" y="4581644"/>
            <a:ext cx="889622" cy="16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unforkids.ru/pictures/neznaika/neznaika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476">
            <a:off x="8031191" y="4293608"/>
            <a:ext cx="984390" cy="204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6785" y="566"/>
            <a:ext cx="1271863" cy="1964267"/>
          </a:xfrm>
          <a:prstGeom prst="rect">
            <a:avLst/>
          </a:prstGeom>
        </p:spPr>
      </p:pic>
      <p:pic>
        <p:nvPicPr>
          <p:cNvPr id="2060" name="Picture 12" descr="http://img-fotki.yandex.ru/get/6742/16969765.24b/0_942ab_eceff2d3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50" y="4181551"/>
            <a:ext cx="979746" cy="184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avatars.mds.yandex.net/get-pdb/909209/84c6687b-8920-47e3-abd4-09c752ff23c8/s1200?webp=false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1"/>
          <a:stretch/>
        </p:blipFill>
        <p:spPr bwMode="auto">
          <a:xfrm>
            <a:off x="3245115" y="412682"/>
            <a:ext cx="978072" cy="149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s://avatars.mds.yandex.net/get-pdb/909209/84c6687b-8920-47e3-abd4-09c752ff23c8/s1200?webp=false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33"/>
          <a:stretch/>
        </p:blipFill>
        <p:spPr bwMode="auto">
          <a:xfrm>
            <a:off x="269569" y="2135793"/>
            <a:ext cx="1162586" cy="20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Незнайка на Луне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591" y="1964833"/>
            <a:ext cx="2242799" cy="294137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845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20" name="TextBox 19"/>
          <p:cNvSpPr txBox="1"/>
          <p:nvPr/>
        </p:nvSpPr>
        <p:spPr>
          <a:xfrm>
            <a:off x="4630172" y="1846741"/>
            <a:ext cx="4361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 Н.Н. Клякса: рассказы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Н.Н. Носов. - М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И.П.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Носова;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Махаон, 2007. - 126 с. - (Веселые затейники). </a:t>
            </a:r>
            <a:endPara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 Н. Носова всегда заняты каким-нибудь делом: разводят пчел, работают на огороде, готовят кашу. Юные читатели от души посмеются, читая смешные и поучительные рассказы. Почти каждый рассказ строится на ошибках, неопытности или незнании ребят. </a:t>
            </a:r>
          </a:p>
        </p:txBody>
      </p:sp>
      <p:pic>
        <p:nvPicPr>
          <p:cNvPr id="14" name="Picture 6" descr="https://vibirai.ru/image/1289833.w85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3851">
            <a:off x="8172667" y="45650"/>
            <a:ext cx="1637650" cy="198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cdn.eksmo.ru/v2/ITD000000000725305/PDF/ITD000000000725305-0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93" y="-87603"/>
            <a:ext cx="2415324" cy="316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68962">
            <a:off x="7446863" y="4642577"/>
            <a:ext cx="2346451" cy="1725154"/>
          </a:xfrm>
          <a:prstGeom prst="rect">
            <a:avLst/>
          </a:prstGeom>
        </p:spPr>
      </p:pic>
      <p:pic>
        <p:nvPicPr>
          <p:cNvPr id="6146" name="Picture 2" descr="Клякса: рассказ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1" y="3318589"/>
            <a:ext cx="2247341" cy="26294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ishka-knizhka.ru/wp-content/uploads/2018/01/telefon1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863">
            <a:off x="2621070" y="382012"/>
            <a:ext cx="2105025" cy="292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mishka-knizhka.ru/wp-content/uploads/2018/01/zatejniki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8192">
            <a:off x="5113693" y="3890990"/>
            <a:ext cx="2231411" cy="253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90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20" name="TextBox 19"/>
          <p:cNvSpPr txBox="1"/>
          <p:nvPr/>
        </p:nvSpPr>
        <p:spPr>
          <a:xfrm>
            <a:off x="1692166" y="3604361"/>
            <a:ext cx="4876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 Н.Н. Витя Малеев в школе и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дома: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повесть, рассказы / Н.Н.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Носов;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А.Н.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Босин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Изд-во ЭКСМО-Пресс, 2002. - 190 с. : ил. - (Библиотека школьника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повесть о школьных друзьях - Вите Малееве и Косте Шишкине об их ошибках, горестях и обидах, радостях и победах. О том, как два </a:t>
            </a:r>
            <a:r>
              <a:rPr lang="ru-RU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четверокласника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отстающих учеников стали отличниками. Главные герои время от времени решают «начать жизнь сначала», воспитывают «железную волю» и следуют своим жизненным принципам. </a:t>
            </a:r>
          </a:p>
        </p:txBody>
      </p:sp>
      <p:pic>
        <p:nvPicPr>
          <p:cNvPr id="7170" name="Picture 2" descr="Витя Малеев в школе и до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14" y="2721655"/>
            <a:ext cx="2158518" cy="3344919"/>
          </a:xfrm>
          <a:prstGeom prst="rect">
            <a:avLst/>
          </a:prstGeom>
          <a:noFill/>
          <a:ln>
            <a:noFill/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dn.fishki.net/upload/post/201507/06/1588109/tn/ef17ccf0e35731cc5b8dd9c2baf9b26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21" y="1023805"/>
            <a:ext cx="3926693" cy="243945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cdn.fishki.net/upload/post/201507/06/1588109/tn/bf88dcff6b81118eab37f842fab2bcd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08" y="821267"/>
            <a:ext cx="2573867" cy="160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408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20" name="TextBox 19"/>
          <p:cNvSpPr txBox="1"/>
          <p:nvPr/>
        </p:nvSpPr>
        <p:spPr>
          <a:xfrm>
            <a:off x="2091266" y="3471861"/>
            <a:ext cx="43651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 Н.Н. Дневник Коли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Синицына: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 / Н.Н.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Носов; </a:t>
            </a:r>
            <a:r>
              <a:rPr lang="ru-RU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Чумакова. - М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И.П.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Носова;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Махаон, 2005. - 223 с. - (Библиотечка Незнайки). </a:t>
            </a:r>
            <a:endParaRPr lang="ru-RU" sz="1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обыкновенного мальчишки случаются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истории. Герой этой весёлой, поучительной повести Коля Синицын записывал в свой дневник всё, что с ним произошло во время летних каникул. Коля и его школьные друзья решили заняться разведением пчёл, что из этого получилось вы узнаете, прочитав книгу.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a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8" y="2901232"/>
            <a:ext cx="2250167" cy="3025434"/>
          </a:xfrm>
          <a:prstGeom prst="rect">
            <a:avLst/>
          </a:prstGeom>
          <a:noFill/>
          <a:ln>
            <a:noFill/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azbooka.ru/img/book/razvoroty/978-5-389-00930-1_r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0"/>
          <a:stretch/>
        </p:blipFill>
        <p:spPr bwMode="auto">
          <a:xfrm rot="950007">
            <a:off x="5608789" y="772138"/>
            <a:ext cx="1695158" cy="205006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azbooka.ru/img/book/razvoroty/978-5-389-00930-1_r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8"/>
          <a:stretch/>
        </p:blipFill>
        <p:spPr bwMode="auto">
          <a:xfrm rot="20190150">
            <a:off x="3301714" y="884774"/>
            <a:ext cx="2037629" cy="2441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853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1006</TotalTime>
  <Words>933</Words>
  <Application>Microsoft Office PowerPoint</Application>
  <PresentationFormat>Лист A4 (210x297 мм)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2</cp:lastModifiedBy>
  <cp:revision>24</cp:revision>
  <dcterms:created xsi:type="dcterms:W3CDTF">2018-11-06T02:00:02Z</dcterms:created>
  <dcterms:modified xsi:type="dcterms:W3CDTF">2019-06-19T06:27:43Z</dcterms:modified>
</cp:coreProperties>
</file>