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0BE5-403C-4101-8D16-6EDBA1CDA29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73B7-46F5-4E04-B041-407B3E211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ed.ru/detskie-knig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tnet.com/ru/top/detskaya-literatura" TargetMode="External"/><Relationship Id="rId4" Type="http://schemas.openxmlformats.org/officeDocument/2006/relationships/hyperlink" Target="https://libking.ru/books/child-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7844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Викторина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КНИЖНАЯ МЫШЕЛОВКА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какие книжки попали мышки)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5306725"/>
            <a:ext cx="48658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Детская библиотека №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2020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95736" y="1268760"/>
            <a:ext cx="487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Найти ответы вы сможете в книгах: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2531" name="Picture 3" descr="https://avatars.mds.yandex.net/get-zen_doc/751940/pub_5df657f23f548700ad6caa16_5df65af1118d7f00b252fba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2879478" cy="3816424"/>
          </a:xfrm>
          <a:prstGeom prst="rect">
            <a:avLst/>
          </a:prstGeom>
          <a:noFill/>
        </p:spPr>
      </p:pic>
      <p:pic>
        <p:nvPicPr>
          <p:cNvPr id="22533" name="Picture 5" descr="https://cdn1.ozone.ru/multimedia/1015707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310318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detsad-kitty.ru/uploads/posts/2013-12/1387397187_book-shelkunchik-i-myshinyi-ko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3169652" cy="4680520"/>
          </a:xfrm>
          <a:prstGeom prst="rect">
            <a:avLst/>
          </a:prstGeom>
          <a:noFill/>
        </p:spPr>
      </p:pic>
      <p:pic>
        <p:nvPicPr>
          <p:cNvPr id="24580" name="Picture 4" descr="http://alisatoys22.ru/img/products/000071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226465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www.toyway.ru/upload/iblock/6ec/6ecf8adbf531c6741c92c20e156bd9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3597839" cy="4608512"/>
          </a:xfrm>
          <a:prstGeom prst="rect">
            <a:avLst/>
          </a:prstGeom>
          <a:noFill/>
        </p:spPr>
      </p:pic>
      <p:pic>
        <p:nvPicPr>
          <p:cNvPr id="25604" name="Picture 4" descr="https://scientific-book.ru/image/1023704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052736"/>
            <a:ext cx="325872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s://abook.pw/uploads/posts/2017-11/1511888399_dyuymov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3751617" cy="5040560"/>
          </a:xfrm>
          <a:prstGeom prst="rect">
            <a:avLst/>
          </a:prstGeom>
          <a:noFill/>
        </p:spPr>
      </p:pic>
      <p:pic>
        <p:nvPicPr>
          <p:cNvPr id="23558" name="Picture 6" descr="https://irecommend.ru/sites/default/files/product-images/170947/Zvo1xHthJL5vSG58SROm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62584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img.chaconne.ru/img/3953187_745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828884" cy="4968552"/>
          </a:xfrm>
          <a:prstGeom prst="rect">
            <a:avLst/>
          </a:prstGeom>
          <a:noFill/>
        </p:spPr>
      </p:pic>
      <p:pic>
        <p:nvPicPr>
          <p:cNvPr id="26628" name="Picture 4" descr="https://yandex.ru/images/_crpd/fb1M1E263/ec9fb4epuW/fb5FL3-sUDpNZoyOS3qFDCA51goN-Iv8vuU5wM8DrL1RDWSgjz19Z39qChjWzwawAwHmN2oNfr9JtLbmDiHX0jr1SDBm_QgxSWKZ0gpli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456384" cy="516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www.litres.ru/static/bookimages/42/44/77/42447708.bin.dir/42447708.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3834426" cy="5112568"/>
          </a:xfrm>
          <a:prstGeom prst="rect">
            <a:avLst/>
          </a:prstGeom>
          <a:noFill/>
        </p:spPr>
      </p:pic>
      <p:pic>
        <p:nvPicPr>
          <p:cNvPr id="27652" name="Picture 4" descr="https://img-fotki.yandex.ru/get/15506/113233950.b1/0_bbadf_4c66475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397916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rusbuk.ru/uploads/books/316158/2f109151675d28a2572fb6dc9d605c40d18e4d2fma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692696"/>
            <a:ext cx="3816423" cy="5184576"/>
          </a:xfrm>
          <a:prstGeom prst="rect">
            <a:avLst/>
          </a:prstGeom>
          <a:noFill/>
        </p:spPr>
      </p:pic>
      <p:pic>
        <p:nvPicPr>
          <p:cNvPr id="29700" name="Picture 4" descr="https://amital.ru/image/data/import_files/f6/f65cc1fc-a611-11e4-b9e8-00215aaa7db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6004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goods.kaypu.com/photo/532860cb21a3075520014b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4608512" cy="6072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15616" y="1619508"/>
            <a:ext cx="6984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Эти и другие  книги вы можете найти на сайтах: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https://rusneb.ru/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https://libreed.ru/detskie-knigi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4"/>
              </a:rPr>
              <a:t>https://libking.ru/books/child-/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5"/>
              </a:rPr>
              <a:t>https://litnet.com/ru/top/detskaya-literatura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istral" pitchFamily="66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istral" pitchFamily="66" charset="0"/>
                <a:cs typeface="Times New Roman" pitchFamily="18" charset="0"/>
              </a:rPr>
              <a:t>Желаем вам приятно провести время.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  <a:cs typeface="Times New Roman" pitchFamily="18" charset="0"/>
              </a:rPr>
              <a:t>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istral" pitchFamily="66" charset="0"/>
                <a:cs typeface="Times New Roman" pitchFamily="18" charset="0"/>
              </a:rPr>
              <a:t>Будьте здоровы!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556792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Говорила мышка мышке: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- До чего люблю я книжки!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Не могу я их прочесть,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Но зато могу их съесть.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2" name="Picture 4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436510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С. Маршак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764704"/>
            <a:ext cx="66247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Дорогие друзья!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 вы знаете, что 2020 год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Крысы.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Мышки и крысы — персонажи очень и очень многих литературных произведений для детей. Сегодня, когда необходимо оставаться  дома и беречь здоровье, наша библиотека  рада предложить вам интересную викторину, которая поможет вам вместе с детьми вспомнить книги, героями которых являются мыши и крысы.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764704"/>
            <a:ext cx="68407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«Посадим его в наш самый большой кораблик, и пускай он будет за пассажира!» Кого посадили в кораблик?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2.   «Пела ночью мышка в норке: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— Спи, мышонок, замолчи!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Дам тебе я хлебной корки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И … Что?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3. 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Отдай мне твоих сахарных куколок, — сказал Мышиный король, — не то я загрызу твоего … Кого?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     Как Кот в сапогах победил Людоеда?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624" y="1575375"/>
            <a:ext cx="7272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5.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Буратино увидел, как из-под лестницы показалась толстая голова, высунулось серое животное на низких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лапах и пошло мимо, таща за собой длинный тонкий хвост. Это оказалась … Кто? Как её звали?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Каждый вечер старуха Шапокляк выходила из дома для ночного разбоя вместе со своей ручной … С кем? И как её звали? Из какой они сказки?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1600" y="980728"/>
            <a:ext cx="74888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 «Ах ты, бедняжка! Оставайся у меня на зиму. Только смотри, хорошенько убирай мои комнаты и рассказывай мне сказки, — я до них большая охотница», — сказала добрая старуха. Кто эта старуха и из какой сказки?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«Город наводнён крысами. Вчера у нас в школе крысы изгрызли восемьдесят семь ранцев», — сказал мальчик, у которого за спиной вместо ранца была большая кастрюля: железо крысам не по зубам. В какой сказке это происходит?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3608" y="1052736"/>
            <a:ext cx="74168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 Из какой басни Крылова эта мораль: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Читатель, истину любя,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Примолвлю к басне я, и то не от себя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Не попусту в народе говорится: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Не плюй в колодезь, пригодится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Воды напиться.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10.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 спросил: — Вы любите крыс? — Нет, терпеть их не могу. — Ну да, живых и я тоже. А я говорю про дохлых, чтобы вертеть вокруг головы на верёвочке. Кто спросил и кого? В какой это было книге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43608" y="908720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11. В какой сказке К.И. Чуковского «Мыши кошку изловили, / В мышеловку посадили»? 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12. «Из под мостика выскочила большая водяная крыса. — А паспорт у тебя есть? — крикнула крыса.»  У кого крыса требовала паспорт?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 «Бум! Бум! Бум! Бум!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Что за гром? Что за шум?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Берегись, усатый кот,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Видишь, армия идёт,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      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ромко песенку поёт.»      Что это за армия?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6f0a33f44f011539bfdaf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772816"/>
            <a:ext cx="72362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14.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Чики-чики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! Ходят мыши, Ходят с хвостами, Очень злые. Лезут повсюду, Лезут на полку.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Трахтарарах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! И летят чашки. А кто виноват?» Кто пел такую песню?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5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15.  Что ответила умная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злой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Котауси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в сказке К. Чуковского?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612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Admin</cp:lastModifiedBy>
  <cp:revision>40</cp:revision>
  <dcterms:created xsi:type="dcterms:W3CDTF">2020-04-03T12:51:03Z</dcterms:created>
  <dcterms:modified xsi:type="dcterms:W3CDTF">2020-04-06T06:24:38Z</dcterms:modified>
</cp:coreProperties>
</file>