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70" r:id="rId7"/>
    <p:sldId id="271" r:id="rId8"/>
    <p:sldId id="272" r:id="rId9"/>
    <p:sldId id="274" r:id="rId10"/>
    <p:sldId id="275" r:id="rId11"/>
    <p:sldId id="276" r:id="rId12"/>
    <p:sldId id="279" r:id="rId13"/>
    <p:sldId id="277" r:id="rId14"/>
    <p:sldId id="27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3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0063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32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9875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715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539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108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26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7D7FA-37DF-4E75-BCC0-904269C877FF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22BD5A-A736-4F3E-9422-D158D420F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04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3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4" y="0"/>
            <a:ext cx="9161124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7461" y="1605713"/>
            <a:ext cx="89300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ОБАЯНИЕ СТАРЫХ ИЗДАНИЙ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63438" y="332656"/>
            <a:ext cx="4401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        МБУК ЦБС г. ГУКОВО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 ДЕТСКАЯ БИБЛИОТЕКА №4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8333" y="6175383"/>
            <a:ext cx="122341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2019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194" name="Picture 2" descr="C:\Users\Пользователь\Desktop\8346aa966884c2cd5f60220cc1867465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708920"/>
            <a:ext cx="5400600" cy="4151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04456" y="2708920"/>
            <a:ext cx="4860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ВИРТУАЛЬНАЯ ВЫСТАВКА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1" name="Детские - Белые кораблики (minus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1218082"/>
      </p:ext>
    </p:extLst>
  </p:cSld>
  <p:clrMapOvr>
    <a:masterClrMapping/>
  </p:clrMapOvr>
  <p:transition spd="slow" advTm="67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8" grpId="0"/>
      <p:bldP spid="6" grpId="0"/>
    </p:bldLst>
  </p:timing>
  <p:extLst mod="1">
    <p:ext uri="{E180D4A7-C9FB-4DFB-919C-405C955672EB}">
      <p14:showEvtLst xmlns:p14="http://schemas.microsoft.com/office/powerpoint/2010/main">
        <p14:playEvt time="4265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4"/>
          <a:stretch/>
        </p:blipFill>
        <p:spPr bwMode="auto">
          <a:xfrm>
            <a:off x="4860032" y="476672"/>
            <a:ext cx="4032448" cy="604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454"/>
            <a:ext cx="4009498" cy="604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 descr="C:\Users\Пользователь\Desktop\pooh02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4"/>
            <a:ext cx="2232248" cy="180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456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843">
        <p:circle/>
      </p:transition>
    </mc:Choice>
    <mc:Fallback>
      <p:transition spd="slow" advTm="484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97841"/>
            <a:ext cx="4205839" cy="639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84" y="506238"/>
            <a:ext cx="3914800" cy="604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 descr="C:\Users\Пользователь\Desktop\1uHZ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365104"/>
            <a:ext cx="4174326" cy="170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352647"/>
      </p:ext>
    </p:extLst>
  </p:cSld>
  <p:clrMapOvr>
    <a:masterClrMapping/>
  </p:clrMapOvr>
  <p:transition spd="slow" advTm="688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47894"/>
            <a:ext cx="4248473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 descr="C:\Users\Пользователь\Desktop\bear (341)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51678"/>
            <a:ext cx="1944216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93264"/>
      </p:ext>
    </p:extLst>
  </p:cSld>
  <p:clrMapOvr>
    <a:masterClrMapping/>
  </p:clrMapOvr>
  <p:transition spd="slow" advTm="410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Пользователь\Desktop\Праздник книг 6 школа\DSC0627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27665"/>
            <a:ext cx="53484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НАШИ ЧИТАТЕЛИ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232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561">
        <p:circle/>
      </p:transition>
    </mc:Choice>
    <mc:Fallback>
      <p:transition spd="slow" advTm="356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20" y="0"/>
            <a:ext cx="917302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16632"/>
            <a:ext cx="2156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ПОКА!</a:t>
            </a:r>
            <a:endParaRPr lang="ru-RU" sz="5400" b="1" cap="none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2204864"/>
            <a:ext cx="63768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  НОВЫХ  ВСТРЕЧ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71748" y="6127955"/>
            <a:ext cx="5040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СОСТАВИТЕЛЬ:БАБИЧ Т.А.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5363" name="Picture 3" descr="C:\Users\Пользователь\Desktop\ori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526" y="2897978"/>
            <a:ext cx="3697783" cy="320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50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3067">
        <p:split orient="vert"/>
      </p:transition>
    </mc:Choice>
    <mc:Fallback>
      <p:transition spd="slow" advTm="1306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Пользователь\Desktop\ФОТО 2019\18.03\DSC0614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472" y="1556791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Arial Black" pitchFamily="34" charset="0"/>
              </a:rPr>
              <a:t>ВСЕЙ СЕМЬЕЙ В БИБЛИОТЕКУ!</a:t>
            </a:r>
            <a:endParaRPr lang="ru-RU" sz="3600" b="1" dirty="0">
              <a:latin typeface="Arial Black" pitchFamily="34" charset="0"/>
            </a:endParaRPr>
          </a:p>
        </p:txBody>
      </p:sp>
      <p:pic>
        <p:nvPicPr>
          <p:cNvPr id="29698" name="Picture 2" descr="C:\Users\Пользователь\Desktop\3506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725144"/>
            <a:ext cx="2016224" cy="200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12019"/>
      </p:ext>
    </p:extLst>
  </p:cSld>
  <p:clrMapOvr>
    <a:masterClrMapping/>
  </p:clrMapOvr>
  <p:transition spd="slow" advTm="456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b="814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07"/>
          <a:stretch/>
        </p:blipFill>
        <p:spPr bwMode="auto">
          <a:xfrm rot="21138136">
            <a:off x="623825" y="1104803"/>
            <a:ext cx="3595669" cy="528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556792"/>
            <a:ext cx="7571184" cy="45693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683568" y="6036881"/>
            <a:ext cx="875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Black" pitchFamily="34" charset="0"/>
              </a:rPr>
              <a:t>ДЕТСКОЙ БИБЛИОТЕКЕ-60!</a:t>
            </a:r>
            <a:endParaRPr lang="ru-RU" sz="40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797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6320">
        <p14:prism/>
      </p:transition>
    </mc:Choice>
    <mc:Fallback>
      <p:transition spd="slow" advTm="6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6672"/>
            <a:ext cx="4391025" cy="622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842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156">
        <p14:doors dir="vert"/>
      </p:transition>
    </mc:Choice>
    <mc:Fallback>
      <p:transition spd="slow" advTm="31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" t="3393" r="4500" b="7470"/>
          <a:stretch/>
        </p:blipFill>
        <p:spPr bwMode="auto">
          <a:xfrm>
            <a:off x="0" y="0"/>
            <a:ext cx="9254836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6851">
            <a:off x="5183253" y="694883"/>
            <a:ext cx="3589734" cy="533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Пользователь\Desktop\Ball-8722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5805264"/>
            <a:ext cx="1296144" cy="186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C:\Users\Пользователь\Desktop\fmlep5ki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80" y="0"/>
            <a:ext cx="2145779" cy="236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3251">
            <a:off x="410496" y="856818"/>
            <a:ext cx="3782353" cy="5612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983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4">
        <p14:ferris dir="l"/>
      </p:transition>
    </mc:Choice>
    <mc:Fallback>
      <p:transition spd="slow" advTm="4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086"/>
            <a:ext cx="9143999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339" y="332656"/>
            <a:ext cx="4032448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C:\Users\Пользователь\Desktop\u_af651eb813074f2aac4c55f0f87fb09a_8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78" y="2780928"/>
            <a:ext cx="33337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4815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24">
        <p:split orient="vert"/>
      </p:transition>
    </mc:Choice>
    <mc:Fallback>
      <p:transition spd="slow" advTm="302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8864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ВМЕСТЕ ИНТЕРЕСНЕЙ!</a:t>
            </a:r>
            <a:endParaRPr lang="ru-RU" sz="32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4341" name="Picture 5" descr="C:\Users\Пользователь\Desktop\textbook-clipart-boo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215" y="4437112"/>
            <a:ext cx="324036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8612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2122">
        <p14:vortex dir="r"/>
      </p:transition>
    </mc:Choice>
    <mc:Fallback>
      <p:transition spd="slow" advTm="21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4" r="16546"/>
          <a:stretch/>
        </p:blipFill>
        <p:spPr bwMode="auto">
          <a:xfrm>
            <a:off x="2411760" y="260648"/>
            <a:ext cx="3968289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8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471">
        <p14:prism isInverted="1"/>
      </p:transition>
    </mc:Choice>
    <mc:Fallback>
      <p:transition spd="slow" advTm="34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Пользователь\Desktop\364142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4305592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404439"/>
      </p:ext>
    </p:extLst>
  </p:cSld>
  <p:clrMapOvr>
    <a:masterClrMapping/>
  </p:clrMapOvr>
  <p:transition spd="slow" advTm="235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6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39</Words>
  <Application>Microsoft Office PowerPoint</Application>
  <PresentationFormat>Экран (4:3)</PresentationFormat>
  <Paragraphs>14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2020-04-06T06:39:12Z</dcterms:created>
  <dcterms:modified xsi:type="dcterms:W3CDTF">2020-04-08T07:54:45Z</dcterms:modified>
</cp:coreProperties>
</file>