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2"/>
  </p:notesMasterIdLst>
  <p:handoutMasterIdLst>
    <p:handoutMasterId r:id="rId23"/>
  </p:handoutMasterIdLst>
  <p:sldIdLst>
    <p:sldId id="258" r:id="rId2"/>
    <p:sldId id="264" r:id="rId3"/>
    <p:sldId id="259" r:id="rId4"/>
    <p:sldId id="260" r:id="rId5"/>
    <p:sldId id="261" r:id="rId6"/>
    <p:sldId id="262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20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DFC2D-117C-434B-95D3-5AC6D51429B6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3AF9C-90EB-4C20-BD78-16FD8C07758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EC1AA-B51E-4268-AB70-82FB69997E38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DF768-6CF8-4DC1-90B7-73D209C6E4F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0B1E-599C-475E-AAB8-779D67F6A9DB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5A12F-1A2D-4CD8-9DFB-B19235E98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1778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0B1E-599C-475E-AAB8-779D67F6A9DB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5A12F-1A2D-4CD8-9DFB-B19235E98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1778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0B1E-599C-475E-AAB8-779D67F6A9DB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5A12F-1A2D-4CD8-9DFB-B19235E98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1778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0B1E-599C-475E-AAB8-779D67F6A9DB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5A12F-1A2D-4CD8-9DFB-B19235E98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1778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0B1E-599C-475E-AAB8-779D67F6A9DB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5A12F-1A2D-4CD8-9DFB-B19235E98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1778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0B1E-599C-475E-AAB8-779D67F6A9DB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5A12F-1A2D-4CD8-9DFB-B19235E98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1778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0B1E-599C-475E-AAB8-779D67F6A9DB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5A12F-1A2D-4CD8-9DFB-B19235E98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1778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0B1E-599C-475E-AAB8-779D67F6A9DB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5A12F-1A2D-4CD8-9DFB-B19235E98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1778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0B1E-599C-475E-AAB8-779D67F6A9DB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5A12F-1A2D-4CD8-9DFB-B19235E98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1778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0B1E-599C-475E-AAB8-779D67F6A9DB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5A12F-1A2D-4CD8-9DFB-B19235E98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1778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0B1E-599C-475E-AAB8-779D67F6A9DB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5A12F-1A2D-4CD8-9DFB-B19235E98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1778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B0B1E-599C-475E-AAB8-779D67F6A9DB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5A12F-1A2D-4CD8-9DFB-B19235E98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med" advTm="11778">
    <p:pull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Music\&#1089;&#1086;&#1074;&#1077;&#1090;&#1089;&#1082;&#1080;&#1077;%20&#1087;&#1077;&#1089;&#1085;&#1080;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354162"/>
          </a:xfrm>
        </p:spPr>
        <p:txBody>
          <a:bodyPr>
            <a:noAutofit/>
          </a:bodyPr>
          <a:lstStyle/>
          <a:p>
            <a:r>
              <a:rPr lang="ru-RU" sz="3600" dirty="0" smtClean="0"/>
              <a:t>Дорогами Великой Победы!</a:t>
            </a:r>
            <a:br>
              <a:rPr lang="ru-RU" sz="3600" dirty="0" smtClean="0"/>
            </a:br>
            <a:r>
              <a:rPr lang="ru-RU" sz="3600" dirty="0" smtClean="0"/>
              <a:t>Дети-герои Великой Отечественной войны</a:t>
            </a:r>
            <a:endParaRPr lang="ru-RU" sz="3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286000" y="1772816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6" name="Содержимое 5" descr="pionery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1707557"/>
            <a:ext cx="8229600" cy="4311249"/>
          </a:xfrm>
        </p:spPr>
      </p:pic>
      <p:pic>
        <p:nvPicPr>
          <p:cNvPr id="5" name="советские песн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55576" y="5805264"/>
            <a:ext cx="160784" cy="160784"/>
          </a:xfrm>
          <a:prstGeom prst="rect">
            <a:avLst/>
          </a:prstGeom>
        </p:spPr>
      </p:pic>
    </p:spTree>
  </p:cSld>
  <p:clrMapOvr>
    <a:masterClrMapping/>
  </p:clrMapOvr>
  <p:transition spd="slow" advTm="11778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257829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14 летний Борис Ерохин форсировал Днепр. В 1943 году ему было дано задание доставить нужные сведения о противнике, местность обстреливалась артиллерийским минометным огнём. Но пробираясь ползком вовремя доставил сведения. В этом же году он выполнял обязанности разведчика- наблюдателя. Получив ранения не пошел в госпиталь а остался при части. На его счету 10-ки уничтоженных противников. Представлен к ордену « Слава» третьей степени. Наш герой слева.</a:t>
            </a:r>
            <a:endParaRPr lang="ru-RU" sz="2000" dirty="0"/>
          </a:p>
        </p:txBody>
      </p:sp>
      <p:pic>
        <p:nvPicPr>
          <p:cNvPr id="8" name="Содержимое 7" descr="IMG_20200503_1630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7873" r="297" b="18487"/>
          <a:stretch>
            <a:fillRect/>
          </a:stretch>
        </p:blipFill>
        <p:spPr>
          <a:xfrm>
            <a:off x="2843808" y="2780928"/>
            <a:ext cx="3384376" cy="2880320"/>
          </a:xfrm>
        </p:spPr>
      </p:pic>
    </p:spTree>
  </p:cSld>
  <p:clrMapOvr>
    <a:masterClrMapping/>
  </p:clrMapOvr>
  <p:transition spd="med" advTm="11778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</a:rPr>
              <a:t>Дмитрий </a:t>
            </a:r>
            <a:r>
              <a:rPr lang="ru-RU" sz="2000" dirty="0" err="1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</a:rPr>
              <a:t>Цуля</a:t>
            </a: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</a:rPr>
              <a:t>.  195 отдельная рота связи усыновила 14 летнего Д. </a:t>
            </a:r>
            <a:r>
              <a:rPr lang="ru-RU" sz="2000" dirty="0" err="1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</a:rPr>
              <a:t>Цулю</a:t>
            </a: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</a:rPr>
              <a:t>, у которого немцы расстреляли отца и старшего брата. Был ранен по Кривым Рогом, госпиталь, запасной полк, 65 отдельный </a:t>
            </a: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</a:rPr>
              <a:t>автомобильный</a:t>
            </a: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</a:rPr>
              <a:t> полк. Победу встретил в Берлине, имея 4 медали.</a:t>
            </a:r>
            <a:endParaRPr lang="ru-RU" sz="2000" dirty="0">
              <a:ln>
                <a:solidFill>
                  <a:srgbClr val="002060"/>
                </a:solidFill>
              </a:ln>
              <a:solidFill>
                <a:srgbClr val="00B0F0"/>
              </a:solidFill>
            </a:endParaRPr>
          </a:p>
        </p:txBody>
      </p:sp>
      <p:pic>
        <p:nvPicPr>
          <p:cNvPr id="8" name="Содержимое 7" descr="IMG_20200502_00273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2223" r="7573"/>
          <a:stretch>
            <a:fillRect/>
          </a:stretch>
        </p:blipFill>
        <p:spPr>
          <a:xfrm>
            <a:off x="2874764" y="1700808"/>
            <a:ext cx="3137396" cy="4425355"/>
          </a:xfrm>
        </p:spPr>
      </p:pic>
    </p:spTree>
  </p:cSld>
  <p:clrMapOvr>
    <a:masterClrMapping/>
  </p:clrMapOvr>
  <p:transition spd="med" advTm="11778"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/>
              <a:t>В составе 394 </a:t>
            </a:r>
            <a:r>
              <a:rPr lang="ru-RU" sz="2000" dirty="0" err="1" smtClean="0"/>
              <a:t>гв</a:t>
            </a:r>
            <a:r>
              <a:rPr lang="ru-RU" sz="2000" dirty="0" smtClean="0"/>
              <a:t>. Полка в роте автоматчиков нес службу 14 летний Миша Шульгин, однажды возвращаясь в полк он был обстрелян из автоматов. Не раздумывая, он кубарем скатился с велосипеда и укрылся в кустах. Появились 6 </a:t>
            </a:r>
            <a:r>
              <a:rPr lang="ru-RU" sz="2000" dirty="0" err="1" smtClean="0"/>
              <a:t>фрицов</a:t>
            </a:r>
            <a:r>
              <a:rPr lang="ru-RU" sz="2000" dirty="0" smtClean="0"/>
              <a:t> оценив  обстановку он  открыл огонь по врагу. Двое солдат навсегда остались лежать на земле, остальные сдались.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Содержимое 3" descr="IMG_20200503_1342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223" r="11816"/>
          <a:stretch>
            <a:fillRect/>
          </a:stretch>
        </p:blipFill>
        <p:spPr>
          <a:xfrm>
            <a:off x="2874764" y="1700808"/>
            <a:ext cx="2993380" cy="4425355"/>
          </a:xfrm>
        </p:spPr>
      </p:pic>
    </p:spTree>
  </p:cSld>
  <p:clrMapOvr>
    <a:masterClrMapping/>
  </p:clrMapOvr>
  <p:transition spd="med" advTm="11778"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dirty="0" smtClean="0"/>
              <a:t>Юный воин 299 арт. полка Ваня </a:t>
            </a:r>
            <a:r>
              <a:rPr lang="ru-RU" sz="2000" dirty="0" err="1" smtClean="0"/>
              <a:t>Длусский</a:t>
            </a:r>
            <a:r>
              <a:rPr lang="ru-RU" sz="2000" dirty="0" smtClean="0"/>
              <a:t>, спас от вражеского преследования всю группу солдат, стремительный бег Вани к поселку отвлек немцев от полка и дал возможность всем скрыться.</a:t>
            </a:r>
            <a:endParaRPr lang="ru-RU" sz="2000" dirty="0"/>
          </a:p>
        </p:txBody>
      </p:sp>
      <p:pic>
        <p:nvPicPr>
          <p:cNvPr id="4" name="Содержимое 3" descr="IMG_20200503_1404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spd="med" advTm="11778">
    <p:pull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ln>
                  <a:solidFill>
                    <a:schemeClr val="bg2">
                      <a:lumMod val="10000"/>
                    </a:schemeClr>
                  </a:solidFill>
                </a:ln>
              </a:rPr>
              <a:t>9 летний Юра </a:t>
            </a:r>
            <a:r>
              <a:rPr lang="ru-RU" sz="2000" dirty="0" err="1" smtClean="0">
                <a:ln>
                  <a:solidFill>
                    <a:schemeClr val="bg2">
                      <a:lumMod val="10000"/>
                    </a:schemeClr>
                  </a:solidFill>
                </a:ln>
              </a:rPr>
              <a:t>Подтыкайло</a:t>
            </a:r>
            <a:r>
              <a:rPr lang="ru-RU" sz="2000" dirty="0" smtClean="0">
                <a:ln>
                  <a:solidFill>
                    <a:schemeClr val="bg2">
                      <a:lumMod val="10000"/>
                    </a:schemeClr>
                  </a:solidFill>
                </a:ln>
              </a:rPr>
              <a:t> служил в разведке сороковой армии и был сыном разведчиков. Бойкого мальчика полюбили все работники штаба. Его награждали, также как и взрослых, перед строем по всем правилам военного устава.</a:t>
            </a:r>
            <a:endParaRPr lang="ru-RU" sz="2000" dirty="0">
              <a:ln>
                <a:solidFill>
                  <a:schemeClr val="bg2">
                    <a:lumMod val="10000"/>
                  </a:schemeClr>
                </a:solidFill>
              </a:ln>
            </a:endParaRPr>
          </a:p>
        </p:txBody>
      </p:sp>
      <p:pic>
        <p:nvPicPr>
          <p:cNvPr id="4" name="Содержимое 3" descr="IMG_20200503_1546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22222"/>
          <a:stretch>
            <a:fillRect/>
          </a:stretch>
        </p:blipFill>
        <p:spPr>
          <a:xfrm>
            <a:off x="2915816" y="1340768"/>
            <a:ext cx="3024336" cy="4741987"/>
          </a:xfrm>
        </p:spPr>
      </p:pic>
    </p:spTree>
  </p:cSld>
  <p:clrMapOvr>
    <a:masterClrMapping/>
  </p:clrMapOvr>
  <p:transition spd="med" advTm="11778"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354162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В 3 дивизии 363 арт. полка 130 Таганрогской Краснознаменной дивизии 15 летний Толя Уманец выполнял обязанности дежурного телефониста при штабе дивизиона, после последовали более сложные задания. В одном из боев Толя был ранен, но не оставил поле боя, продолжал исправлять телефонную линию. Толя был награжден орденом Славы 3 степени.</a:t>
            </a:r>
            <a:endParaRPr lang="ru-RU" sz="2000" dirty="0"/>
          </a:p>
        </p:txBody>
      </p:sp>
      <p:pic>
        <p:nvPicPr>
          <p:cNvPr id="7" name="Содержимое 6" descr="IMG_20200503_1617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8587"/>
          <a:stretch>
            <a:fillRect/>
          </a:stretch>
        </p:blipFill>
        <p:spPr>
          <a:xfrm>
            <a:off x="2874764" y="1988840"/>
            <a:ext cx="3394472" cy="4137323"/>
          </a:xfrm>
        </p:spPr>
      </p:pic>
    </p:spTree>
  </p:cSld>
  <p:clrMapOvr>
    <a:masterClrMapping/>
  </p:clrMapOvr>
  <p:transition spd="med" advTm="11778"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ln>
                  <a:solidFill>
                    <a:schemeClr val="tx1"/>
                  </a:solidFill>
                </a:ln>
              </a:rPr>
              <a:t>Во время войны 13 летнего Ивана Наумова усыновила 107 танковая бригада, с которой Иван прошел от Курска до Берлина, помимо тех наград, которые видны на груди сержанта, Наумов был удостоен ордена Отечественной Войны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</a:rPr>
              <a:t>II</a:t>
            </a:r>
            <a:r>
              <a:rPr lang="ru-RU" sz="2000" dirty="0" smtClean="0">
                <a:ln>
                  <a:solidFill>
                    <a:schemeClr val="tx1"/>
                  </a:solidFill>
                </a:ln>
              </a:rPr>
              <a:t> степени и нескольких медалей.</a:t>
            </a:r>
            <a:endParaRPr lang="ru-RU" sz="2000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4" name="Содержимое 3" descr="IMG_20200503_1531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spd="med" advTm="11778"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ln>
                  <a:solidFill>
                    <a:srgbClr val="002060"/>
                  </a:solidFill>
                </a:ln>
              </a:rPr>
              <a:t>Петр Золотарёв- воспитанник одной из частей УТ 2 бригады траления Волжской военной флотилии. В 1942г., когда враг рвался перейти Волгу в районе Сталинграда, он обеспечивал бойцов на передовых позициях всем необходимым военным имуществом и продовольствием.</a:t>
            </a:r>
            <a:endParaRPr lang="ru-RU" sz="2000" dirty="0">
              <a:ln>
                <a:solidFill>
                  <a:srgbClr val="002060"/>
                </a:solidFill>
              </a:ln>
            </a:endParaRPr>
          </a:p>
        </p:txBody>
      </p:sp>
      <p:pic>
        <p:nvPicPr>
          <p:cNvPr id="4" name="Содержимое 3" descr="IMG_20200503_15294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9695" t="2223"/>
          <a:stretch>
            <a:fillRect/>
          </a:stretch>
        </p:blipFill>
        <p:spPr>
          <a:xfrm>
            <a:off x="3203848" y="1700808"/>
            <a:ext cx="3065388" cy="4425355"/>
          </a:xfrm>
        </p:spPr>
      </p:pic>
    </p:spTree>
  </p:cSld>
  <p:clrMapOvr>
    <a:masterClrMapping/>
  </p:clrMapOvr>
  <p:transition spd="med" advTm="11778"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858218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Аркадий </a:t>
            </a:r>
            <a:r>
              <a:rPr lang="ru-RU" sz="2000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Тейф</a:t>
            </a:r>
            <a:r>
              <a:rPr lang="ru-RU" sz="20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(справа) был разведчиком в партизанском отряде № 108. Однажды партизаны ушли на выполнение задания и попали в засаду. Выдал предатель. Связав всех партизан одной веревкой их расстреляли…</a:t>
            </a:r>
            <a:br>
              <a:rPr lang="ru-RU" sz="20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</a:br>
            <a:r>
              <a:rPr lang="ru-RU" sz="20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Очнулся Аркадий от ноющей раны и тяжести. На нём лежали трупы товарищей. Он сумел развязать веревку  и вернулся в отряд. Потом Аркадий стал воспитанником арт. полка 95 стрелковой дивизии. Войну закончил в Берлине,  награжден пятью медалями</a:t>
            </a:r>
            <a:endParaRPr lang="ru-RU" sz="20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a:endParaRPr>
          </a:p>
        </p:txBody>
      </p:sp>
      <p:pic>
        <p:nvPicPr>
          <p:cNvPr id="4" name="Содержимое 3" descr="IMG_20200503_1656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2777" r="809"/>
          <a:stretch>
            <a:fillRect/>
          </a:stretch>
        </p:blipFill>
        <p:spPr>
          <a:xfrm>
            <a:off x="2771800" y="2420888"/>
            <a:ext cx="3131989" cy="2409131"/>
          </a:xfrm>
        </p:spPr>
      </p:pic>
    </p:spTree>
  </p:cSld>
  <p:clrMapOvr>
    <a:masterClrMapping/>
  </p:clrMapOvr>
  <p:transition spd="med" advTm="11778"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635896" y="332656"/>
            <a:ext cx="5508104" cy="2736304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ln>
                  <a:solidFill>
                    <a:srgbClr val="FF0000"/>
                  </a:solidFill>
                </a:ln>
              </a:rPr>
              <a:t>Тысячи и тысячи голодных детей ленинградцев хотели быть храбрыми и полезными, они пример деятельной заботы о Родине. Которые в годы войны всеми силами стремились помочь народу в его </a:t>
            </a:r>
            <a:r>
              <a:rPr lang="ru-RU" sz="2000" dirty="0" err="1" smtClean="0">
                <a:ln>
                  <a:solidFill>
                    <a:srgbClr val="FF0000"/>
                  </a:solidFill>
                </a:ln>
              </a:rPr>
              <a:t>тетанической</a:t>
            </a:r>
            <a:r>
              <a:rPr lang="ru-RU" sz="2000" dirty="0" smtClean="0">
                <a:ln>
                  <a:solidFill>
                    <a:srgbClr val="FF0000"/>
                  </a:solidFill>
                </a:ln>
              </a:rPr>
              <a:t> борьбе с врагом. Были счастливы, что своими руками помогали фронту. Руками юных маркировались мощные снаряды. Приходилось работать двоим за одним станком а сколько было санитарок, помощниц медсестер, портных, </a:t>
            </a:r>
            <a:r>
              <a:rPr lang="ru-RU" sz="2000" dirty="0" err="1" smtClean="0">
                <a:ln>
                  <a:solidFill>
                    <a:srgbClr val="FF0000"/>
                  </a:solidFill>
                </a:ln>
              </a:rPr>
              <a:t>участных</a:t>
            </a:r>
            <a:r>
              <a:rPr lang="ru-RU" sz="2000" dirty="0" smtClean="0">
                <a:ln>
                  <a:solidFill>
                    <a:srgbClr val="FF0000"/>
                  </a:solidFill>
                </a:ln>
              </a:rPr>
              <a:t> «летучих боевых снарядов.</a:t>
            </a:r>
            <a:endParaRPr lang="ru-RU" sz="2000" dirty="0">
              <a:ln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  <p:transition spd="med" advTm="11778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1143000"/>
          </a:xfr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Не  прерывается эстафета героических дел. Их было много в прошлом.</a:t>
            </a:r>
            <a:r>
              <a:rPr lang="ru-RU" sz="20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br>
              <a:rPr lang="ru-RU" sz="20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20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Будучи раненым Боря </a:t>
            </a:r>
            <a:r>
              <a:rPr lang="ru-RU" sz="200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Кулешин</a:t>
            </a:r>
            <a:r>
              <a:rPr lang="ru-RU" sz="20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не покинул своего боевого поста. И получил орден Красной Звезды.</a:t>
            </a:r>
            <a:endParaRPr lang="ru-RU" sz="20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Содержимое 9" descr="вов 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727325"/>
            <a:ext cx="4038600" cy="2271713"/>
          </a:xfrm>
        </p:spPr>
      </p:pic>
      <p:pic>
        <p:nvPicPr>
          <p:cNvPr id="11" name="Содержимое 10" descr="img1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2348706"/>
            <a:ext cx="4038600" cy="3024510"/>
          </a:xfrm>
        </p:spPr>
      </p:pic>
      <p:sp>
        <p:nvSpPr>
          <p:cNvPr id="12" name="Прямоугольник 11"/>
          <p:cNvSpPr/>
          <p:nvPr/>
        </p:nvSpPr>
        <p:spPr>
          <a:xfrm>
            <a:off x="2286000" y="1772816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n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  <p:transition spd="med" advTm="11778">
    <p:pull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714202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n>
                  <a:solidFill>
                    <a:schemeClr val="tx1"/>
                  </a:solidFill>
                </a:ln>
              </a:rPr>
              <a:t>Выросли наши герои в пламени, в пороховом дыму. Конечно,  лишь те, которым военная судьба позволила вырасти а не оборвала преждевременно жизнь. Их них выработались люди мужественные, волевые, готовые к борьбе с любыми трудностями.</a:t>
            </a:r>
            <a:br>
              <a:rPr lang="ru-RU" sz="2000" dirty="0" smtClean="0">
                <a:ln>
                  <a:solidFill>
                    <a:schemeClr val="tx1"/>
                  </a:solidFill>
                </a:ln>
              </a:rPr>
            </a:br>
            <a:r>
              <a:rPr lang="ru-RU" sz="2000" dirty="0" smtClean="0">
                <a:ln>
                  <a:solidFill>
                    <a:schemeClr val="tx1"/>
                  </a:solidFill>
                </a:ln>
              </a:rPr>
              <a:t>Пусть всегда будут в нашей памяти мальчишки и девчонки времен войны. Честь и слава им!</a:t>
            </a:r>
            <a:endParaRPr lang="ru-RU" sz="2000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4" name="Содержимое 3" descr="CCPPjywJFd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7225" y="2205038"/>
            <a:ext cx="2875924" cy="3921125"/>
          </a:xfrm>
        </p:spPr>
      </p:pic>
    </p:spTree>
  </p:cSld>
  <p:clrMapOvr>
    <a:masterClrMapping/>
  </p:clrMapOvr>
  <p:transition spd="med" advTm="11778"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Виктор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Роменский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11 летним мальчишкой стал  сыном полка, прошел с  боями до Праги. Имеет 7 правительственных наград</a:t>
            </a:r>
            <a:endParaRPr lang="ru-RU" sz="2400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7" name="Содержимое 6" descr="вов 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64088" y="1600200"/>
            <a:ext cx="3384376" cy="4525963"/>
          </a:xfrm>
        </p:spPr>
      </p:pic>
    </p:spTree>
  </p:cSld>
  <p:clrMapOvr>
    <a:masterClrMapping/>
  </p:clrMapOvr>
  <p:transition spd="med" advTm="11778"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Багран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Расимов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в одном бою 05.07.1943 года убил 20 гитлеровских солдат.</a:t>
            </a:r>
            <a:endParaRPr lang="ru-RU" sz="2400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6" name="Содержимое 5" descr="IMG_20200503_17072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43589"/>
          <a:stretch>
            <a:fillRect/>
          </a:stretch>
        </p:blipFill>
        <p:spPr>
          <a:xfrm>
            <a:off x="5148064" y="1628800"/>
            <a:ext cx="3394472" cy="2520279"/>
          </a:xfrm>
        </p:spPr>
      </p:pic>
    </p:spTree>
  </p:cSld>
  <p:clrMapOvr>
    <a:masterClrMapping/>
  </p:clrMapOvr>
  <p:transition spd="med" advTm="11778"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ln w="6350">
                  <a:solidFill>
                    <a:schemeClr val="tx1"/>
                  </a:solidFill>
                </a:ln>
                <a:latin typeface="Calibri" pitchFamily="34" charset="0"/>
                <a:cs typeface="Calibri" pitchFamily="34" charset="0"/>
              </a:rPr>
              <a:t>Воспитанник </a:t>
            </a:r>
            <a:r>
              <a:rPr lang="ru-RU" sz="2000" dirty="0" err="1" smtClean="0">
                <a:ln w="6350">
                  <a:solidFill>
                    <a:schemeClr val="tx1"/>
                  </a:solidFill>
                </a:ln>
                <a:latin typeface="Calibri" pitchFamily="34" charset="0"/>
                <a:cs typeface="Calibri" pitchFamily="34" charset="0"/>
              </a:rPr>
              <a:t>гв</a:t>
            </a:r>
            <a:r>
              <a:rPr lang="ru-RU" sz="2000" dirty="0" smtClean="0">
                <a:ln w="6350">
                  <a:solidFill>
                    <a:schemeClr val="tx1"/>
                  </a:solidFill>
                </a:ln>
                <a:latin typeface="Calibri" pitchFamily="34" charset="0"/>
                <a:cs typeface="Calibri" pitchFamily="34" charset="0"/>
              </a:rPr>
              <a:t>. Рядовой Щербаков Петр проявил смелость. Под пулеметным огнем доставлял продукты и патроны для штаба </a:t>
            </a:r>
            <a:r>
              <a:rPr lang="ru-RU" sz="2000" dirty="0" err="1" smtClean="0">
                <a:ln w="6350">
                  <a:solidFill>
                    <a:schemeClr val="tx1"/>
                  </a:solidFill>
                </a:ln>
                <a:latin typeface="Calibri" pitchFamily="34" charset="0"/>
                <a:cs typeface="Calibri" pitchFamily="34" charset="0"/>
              </a:rPr>
              <a:t>бат-на</a:t>
            </a:r>
            <a:r>
              <a:rPr lang="ru-RU" sz="2000" dirty="0" smtClean="0">
                <a:ln w="6350">
                  <a:solidFill>
                    <a:schemeClr val="tx1"/>
                  </a:solidFill>
                </a:ln>
                <a:latin typeface="Calibri" pitchFamily="34" charset="0"/>
                <a:cs typeface="Calibri" pitchFamily="34" charset="0"/>
              </a:rPr>
              <a:t>. Взял 4-х гитлеровцев в плен. За смелость и </a:t>
            </a:r>
            <a:r>
              <a:rPr lang="ru-RU" sz="2000" dirty="0" err="1" smtClean="0">
                <a:ln w="6350">
                  <a:solidFill>
                    <a:schemeClr val="tx1"/>
                  </a:solidFill>
                </a:ln>
                <a:latin typeface="Calibri" pitchFamily="34" charset="0"/>
                <a:cs typeface="Calibri" pitchFamily="34" charset="0"/>
              </a:rPr>
              <a:t>бестрашие</a:t>
            </a:r>
            <a:r>
              <a:rPr lang="ru-RU" sz="2000" dirty="0" smtClean="0">
                <a:ln w="6350">
                  <a:solidFill>
                    <a:schemeClr val="tx1"/>
                  </a:solidFill>
                </a:ln>
                <a:latin typeface="Calibri" pitchFamily="34" charset="0"/>
                <a:cs typeface="Calibri" pitchFamily="34" charset="0"/>
              </a:rPr>
              <a:t> награда медаль «За «Отвагу»</a:t>
            </a:r>
            <a:endParaRPr lang="ru-RU" sz="2000" dirty="0">
              <a:ln w="6350">
                <a:solidFill>
                  <a:schemeClr val="tx1"/>
                </a:solidFill>
              </a:ln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Содержимое 5" descr="IMG_20200503_17234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3331" t="10178" r="9695" b="7090"/>
          <a:stretch>
            <a:fillRect/>
          </a:stretch>
        </p:blipFill>
        <p:spPr>
          <a:xfrm>
            <a:off x="179512" y="1628800"/>
            <a:ext cx="2952328" cy="3744416"/>
          </a:xfrm>
        </p:spPr>
      </p:pic>
      <p:pic>
        <p:nvPicPr>
          <p:cNvPr id="7" name="Рисунок 6" descr="IMG_20200503_172727.jpg"/>
          <p:cNvPicPr>
            <a:picLocks noChangeAspect="1"/>
          </p:cNvPicPr>
          <p:nvPr/>
        </p:nvPicPr>
        <p:blipFill>
          <a:blip r:embed="rId4" cstate="print"/>
          <a:srcRect l="20600" t="36350" b="11151"/>
          <a:stretch>
            <a:fillRect/>
          </a:stretch>
        </p:blipFill>
        <p:spPr>
          <a:xfrm>
            <a:off x="3203848" y="1772816"/>
            <a:ext cx="4083918" cy="3600400"/>
          </a:xfrm>
          <a:prstGeom prst="rect">
            <a:avLst/>
          </a:prstGeom>
        </p:spPr>
      </p:pic>
    </p:spTree>
  </p:cSld>
  <p:clrMapOvr>
    <a:masterClrMapping/>
  </p:clrMapOvr>
  <p:transition spd="med" advTm="11778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вов 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340769"/>
            <a:ext cx="5609597" cy="4176464"/>
          </a:xfrm>
        </p:spPr>
      </p:pic>
    </p:spTree>
  </p:cSld>
  <p:clrMapOvr>
    <a:masterClrMapping/>
  </p:clrMapOvr>
  <p:transition spd="med" advTm="11778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7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</a:rPr>
              <a:t>Кораблёв Юра. Был сыном одного из гвардейских полков партизаном и полковым разведчиком.</a:t>
            </a:r>
            <a:endParaRPr lang="ru-RU" sz="2700" dirty="0">
              <a:ln>
                <a:solidFill>
                  <a:schemeClr val="accent1">
                    <a:lumMod val="75000"/>
                  </a:schemeClr>
                </a:solidFill>
              </a:ln>
            </a:endParaRPr>
          </a:p>
        </p:txBody>
      </p:sp>
      <p:pic>
        <p:nvPicPr>
          <p:cNvPr id="6" name="Содержимое 5" descr="IMG_20200503_17182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2728" r="19389"/>
          <a:stretch>
            <a:fillRect/>
          </a:stretch>
        </p:blipFill>
        <p:spPr>
          <a:xfrm>
            <a:off x="3635896" y="1484784"/>
            <a:ext cx="2304256" cy="4525963"/>
          </a:xfrm>
        </p:spPr>
      </p:pic>
    </p:spTree>
  </p:cSld>
  <p:clrMapOvr>
    <a:masterClrMapping/>
  </p:clrMapOvr>
  <p:transition spd="med" advTm="11778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ln>
                  <a:solidFill>
                    <a:schemeClr val="bg2">
                      <a:lumMod val="10000"/>
                    </a:schemeClr>
                  </a:solidFill>
                </a:ln>
              </a:rPr>
              <a:t>Алексей </a:t>
            </a:r>
            <a:r>
              <a:rPr lang="ru-RU" sz="2400" dirty="0" err="1" smtClean="0">
                <a:ln>
                  <a:solidFill>
                    <a:schemeClr val="bg2">
                      <a:lumMod val="10000"/>
                    </a:schemeClr>
                  </a:solidFill>
                </a:ln>
              </a:rPr>
              <a:t>Фарфел</a:t>
            </a:r>
            <a:r>
              <a:rPr lang="ru-RU" sz="2400" dirty="0" smtClean="0">
                <a:ln>
                  <a:solidFill>
                    <a:schemeClr val="bg2">
                      <a:lumMod val="10000"/>
                    </a:schemeClr>
                  </a:solidFill>
                </a:ln>
              </a:rPr>
              <a:t> в 10 лет  был воспитанником 133 танкового полка, за его плечами лежит фронтовая дорога. Наш герой слева.</a:t>
            </a:r>
            <a:endParaRPr lang="ru-RU" sz="2400" dirty="0">
              <a:ln>
                <a:solidFill>
                  <a:schemeClr val="bg2">
                    <a:lumMod val="10000"/>
                  </a:schemeClr>
                </a:solidFill>
              </a:ln>
            </a:endParaRPr>
          </a:p>
        </p:txBody>
      </p:sp>
      <p:pic>
        <p:nvPicPr>
          <p:cNvPr id="4" name="Содержимое 3" descr="75-Алексей Фарфел (слева) в 10 лет стал воспитанником 133-го танкового полка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322596" y="1600200"/>
            <a:ext cx="4498807" cy="4525963"/>
          </a:xfrm>
        </p:spPr>
      </p:pic>
    </p:spTree>
  </p:cSld>
  <p:clrMapOvr>
    <a:masterClrMapping/>
  </p:clrMapOvr>
  <p:transition spd="med" advTm="11778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282154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n>
                  <a:solidFill>
                    <a:srgbClr val="0070C0"/>
                  </a:solidFill>
                </a:ln>
              </a:rPr>
              <a:t>Анатолий  Петров, в возрасте 13 лет вместе с отцом зачислен в состав 1319 стрелкового полка 185 стрелковой дивизии. Раненный он дошел с родным полком до Эльбы и заслужил 2 боевые медали.</a:t>
            </a:r>
            <a:endParaRPr lang="ru-RU" sz="2400" dirty="0">
              <a:ln>
                <a:solidFill>
                  <a:srgbClr val="0070C0"/>
                </a:solidFill>
              </a:ln>
            </a:endParaRPr>
          </a:p>
        </p:txBody>
      </p:sp>
      <p:pic>
        <p:nvPicPr>
          <p:cNvPr id="4" name="Содержимое 3" descr="43-Анатолий Петров. 1319-й стрелк. полк 185-й стрелк. див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729933" y="1600200"/>
            <a:ext cx="3684134" cy="4525963"/>
          </a:xfrm>
        </p:spPr>
      </p:pic>
      <p:graphicFrame>
        <p:nvGraphicFramePr>
          <p:cNvPr id="5" name="Объект 4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1026" name="Точечный рисунок" r:id="rId5" imgW="0" imgH="0" progId="PBrush">
              <p:embed/>
            </p:oleObj>
          </a:graphicData>
        </a:graphic>
      </p:graphicFrame>
    </p:spTree>
  </p:cSld>
  <p:clrMapOvr>
    <a:masterClrMapping/>
  </p:clrMapOvr>
  <p:transition spd="med" advTm="11778">
    <p:pull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649</TotalTime>
  <Words>620</Words>
  <Application>Microsoft Office PowerPoint</Application>
  <PresentationFormat>Экран (4:3)</PresentationFormat>
  <Paragraphs>19</Paragraphs>
  <Slides>20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Точечный рисунок</vt:lpstr>
      <vt:lpstr>Дорогами Великой Победы! Дети-герои Великой Отечественной войны</vt:lpstr>
      <vt:lpstr>Не  прерывается эстафета героических дел. Их было много в прошлом.  Будучи раненым Боря Кулешин не покинул своего боевого поста. И получил орден Красной Звезды.</vt:lpstr>
      <vt:lpstr>Виктор Роменский 11 летним мальчишкой стал  сыном полка, прошел с  боями до Праги. Имеет 7 правительственных наград</vt:lpstr>
      <vt:lpstr>Багран Расимов в одном бою 05.07.1943 года убил 20 гитлеровских солдат.</vt:lpstr>
      <vt:lpstr>Воспитанник гв. Рядовой Щербаков Петр проявил смелость. Под пулеметным огнем доставлял продукты и патроны для штаба бат-на. Взял 4-х гитлеровцев в плен. За смелость и бестрашие награда медаль «За «Отвагу»</vt:lpstr>
      <vt:lpstr>Слайд 6</vt:lpstr>
      <vt:lpstr>Кораблёв Юра. Был сыном одного из гвардейских полков партизаном и полковым разведчиком.</vt:lpstr>
      <vt:lpstr>Алексей Фарфел в 10 лет  был воспитанником 133 танкового полка, за его плечами лежит фронтовая дорога. Наш герой слева.</vt:lpstr>
      <vt:lpstr>Анатолий  Петров, в возрасте 13 лет вместе с отцом зачислен в состав 1319 стрелкового полка 185 стрелковой дивизии. Раненный он дошел с родным полком до Эльбы и заслужил 2 боевые медали.</vt:lpstr>
      <vt:lpstr>14 летний Борис Ерохин форсировал Днепр. В 1943 году ему было дано задание доставить нужные сведения о противнике, местность обстреливалась артиллерийским минометным огнём. Но пробираясь ползком вовремя доставил сведения. В этом же году он выполнял обязанности разведчика- наблюдателя. Получив ранения не пошел в госпиталь а остался при части. На его счету 10-ки уничтоженных противников. Представлен к ордену « Слава» третьей степени. Наш герой слева.</vt:lpstr>
      <vt:lpstr>Дмитрий Цуля.  195 отдельная рота связи усыновила 14 летнего Д. Цулю, у которого немцы расстреляли отца и старшего брата. Был ранен по Кривым Рогом, госпиталь, запасной полк, 65 отдельный автомобильный полк. Победу встретил в Берлине, имея 4 медали.</vt:lpstr>
      <vt:lpstr>В составе 394 гв. Полка в роте автоматчиков нес службу 14 летний Миша Шульгин, однажды возвращаясь в полк он был обстрелян из автоматов. Не раздумывая, он кубарем скатился с велосипеда и укрылся в кустах. Появились 6 фрицов оценив  обстановку он  открыл огонь по врагу. Двое солдат навсегда остались лежать на земле, остальные сдались. </vt:lpstr>
      <vt:lpstr>Юный воин 299 арт. полка Ваня Длусский, спас от вражеского преследования всю группу солдат, стремительный бег Вани к поселку отвлек немцев от полка и дал возможность всем скрыться.</vt:lpstr>
      <vt:lpstr>9 летний Юра Подтыкайло служил в разведке сороковой армии и был сыном разведчиков. Бойкого мальчика полюбили все работники штаба. Его награждали, также как и взрослых, перед строем по всем правилам военного устава.</vt:lpstr>
      <vt:lpstr>В 3 дивизии 363 арт. полка 130 Таганрогской Краснознаменной дивизии 15 летний Толя Уманец выполнял обязанности дежурного телефониста при штабе дивизиона, после последовали более сложные задания. В одном из боев Толя был ранен, но не оставил поле боя, продолжал исправлять телефонную линию. Толя был награжден орденом Славы 3 степени.</vt:lpstr>
      <vt:lpstr>Во время войны 13 летнего Ивана Наумова усыновила 107 танковая бригада, с которой Иван прошел от Курска до Берлина, помимо тех наград, которые видны на груди сержанта, Наумов был удостоен ордена Отечественной Войны II степени и нескольких медалей.</vt:lpstr>
      <vt:lpstr>Петр Золотарёв- воспитанник одной из частей УТ 2 бригады траления Волжской военной флотилии. В 1942г., когда враг рвался перейти Волгу в районе Сталинграда, он обеспечивал бойцов на передовых позициях всем необходимым военным имуществом и продовольствием.</vt:lpstr>
      <vt:lpstr>Аркадий Тейф (справа) был разведчиком в партизанском отряде № 108. Однажды партизаны ушли на выполнение задания и попали в засаду. Выдал предатель. Связав всех партизан одной веревкой их расстреляли… Очнулся Аркадий от ноющей раны и тяжести. На нём лежали трупы товарищей. Он сумел развязать веревку  и вернулся в отряд. Потом Аркадий стал воспитанником арт. полка 95 стрелковой дивизии. Войну закончил в Берлине,  награжден пятью медалями</vt:lpstr>
      <vt:lpstr> Тысячи и тысячи голодных детей ленинградцев хотели быть храбрыми и полезными, они пример деятельной заботы о Родине. Которые в годы войны всеми силами стремились помочь народу в его тетанической борьбе с врагом. Были счастливы, что своими руками помогали фронту. Руками юных маркировались мощные снаряды. Приходилось работать двоим за одним станком а сколько было санитарок, помощниц медсестер, портных, участных «летучих боевых снарядов.</vt:lpstr>
      <vt:lpstr>Выросли наши герои в пламени, в пороховом дыму. Конечно,  лишь те, которым военная судьба позволила вырасти а не оборвала преждевременно жизнь. Их них выработались люди мужественные, волевые, готовые к борьбе с любыми трудностями. Пусть всегда будут в нашей памяти мальчишки и девчонки времен войны. Честь и слава им!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76</cp:revision>
  <dcterms:created xsi:type="dcterms:W3CDTF">2020-04-29T18:12:42Z</dcterms:created>
  <dcterms:modified xsi:type="dcterms:W3CDTF">2020-05-04T08:56:15Z</dcterms:modified>
</cp:coreProperties>
</file>