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2" r:id="rId5"/>
    <p:sldId id="263" r:id="rId6"/>
    <p:sldId id="264" r:id="rId7"/>
    <p:sldId id="274" r:id="rId8"/>
    <p:sldId id="269" r:id="rId9"/>
    <p:sldId id="270" r:id="rId10"/>
    <p:sldId id="277" r:id="rId11"/>
    <p:sldId id="278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5BD5D-8EE1-4930-97B1-9943A1703146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AAC99-9850-49F8-8854-C9339DDB9D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6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AC99-9850-49F8-8854-C9339DDB9DB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9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34393-BEF6-45A9-A91E-D6FC6577651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F216-6952-4C00-9B33-D1C7107EB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r="13492"/>
          <a:stretch/>
        </p:blipFill>
        <p:spPr>
          <a:xfrm>
            <a:off x="-7701" y="0"/>
            <a:ext cx="9151701" cy="685799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1949" y="-243408"/>
            <a:ext cx="7772400" cy="1470025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МБУК «ЦБС» г. ГУКОВО</a:t>
            </a:r>
            <a:b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библиотека №1</a:t>
            </a: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420888"/>
            <a:ext cx="5472608" cy="1754326"/>
          </a:xfrm>
          <a:prstGeom prst="rect">
            <a:avLst/>
          </a:prstGeom>
          <a:noFill/>
          <a:effectLst>
            <a:outerShdw blurRad="50800" dist="381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ОСЕННИЙ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КАЛЕЙДОСКОП</a:t>
            </a:r>
            <a:endParaRPr lang="ru-RU" sz="5400" b="1" dirty="0">
              <a:ln w="1905"/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1086786" y="5271540"/>
            <a:ext cx="7772400" cy="147002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</a:t>
            </a:r>
            <a:endParaRPr lang="ru-RU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95836" y="1774557"/>
            <a:ext cx="5976664" cy="646331"/>
          </a:xfrm>
          <a:prstGeom prst="rect">
            <a:avLst/>
          </a:prstGeom>
          <a:noFill/>
          <a:effectLst>
            <a:outerShdw blurRad="50800" dist="38100" algn="l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ВИРТУАЛЬНАЯ ВЫСТАВКА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836712"/>
            <a:ext cx="5040560" cy="5518966"/>
          </a:xfrm>
          <a:solidFill>
            <a:schemeClr val="accent2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Ахматова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, А. А. Реквием : стихотворения, поэма / А. А. Ахматова. — М. :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Эксмо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, 2013. — 192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.</a:t>
            </a:r>
            <a: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Перед 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вами книга из серии «Классика в школе», в которой собраны все произведения, изучающиеся в начальной и средней школе, а также в старших классах. В </a:t>
            </a:r>
            <a:r>
              <a:rPr lang="ru-RU" sz="24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сборник</a:t>
            </a:r>
            <a:r>
              <a:rPr lang="ru-RU" sz="24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включены стихотворения из поэтических книг и поэма «Реквием» А. А. Ахматовой.</a:t>
            </a:r>
          </a:p>
        </p:txBody>
      </p:sp>
      <p:pic>
        <p:nvPicPr>
          <p:cNvPr id="4" name="Содержимое 3" descr="A._A._Ahmatova__Rekviem._Stihotvoreni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2362975" cy="379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03052"/>
            <a:ext cx="4114800" cy="6154758"/>
          </a:xfr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algn="l"/>
            <a:r>
              <a:rPr lang="ru-RU" sz="1600" i="1" dirty="0" smtClean="0">
                <a:solidFill>
                  <a:schemeClr val="bg1"/>
                </a:solidFill>
                <a:latin typeface="Boyarsky" pitchFamily="33" charset="0"/>
              </a:rPr>
              <a:t/>
            </a:r>
            <a:br>
              <a:rPr lang="ru-RU" sz="1600" i="1" dirty="0" smtClean="0">
                <a:solidFill>
                  <a:schemeClr val="bg1"/>
                </a:solidFill>
                <a:latin typeface="Boyarsky" pitchFamily="33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Ты опять со мной, подруга осень!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Пусть кто-то еще отдыхает на юге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И нежится в райском саду.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Здесь северно очень — и осень в подруги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Я выбрала в этом году.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Живу, как в чужом, мне приснившемся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			доме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,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Где, может быть, я умерла,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И, кажется, будто глядится Суоми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В пустые свои зеркала.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Иду между черных приземистых елок,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Там вереск на ветер похож,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И светится месяца тусклый осколок,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Как старый зазубренный нож.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Сюда принесла я блаженную память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Последней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невстречи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 с тобой —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Холодное, чистое, легкое пламя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Победы моей над судьбой.</a:t>
            </a:r>
            <a:r>
              <a:rPr lang="ru-RU" sz="1600" dirty="0" smtClean="0">
                <a:solidFill>
                  <a:schemeClr val="bg1"/>
                </a:solidFill>
                <a:latin typeface="Boyarsky" pitchFamily="33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Boyarsky" pitchFamily="33" charset="0"/>
              </a:rPr>
            </a:br>
            <a:endParaRPr lang="ru-RU" sz="1600" dirty="0">
              <a:solidFill>
                <a:schemeClr val="bg1"/>
              </a:solidFill>
              <a:latin typeface="Boyarsky" pitchFamily="33" charset="0"/>
            </a:endParaRPr>
          </a:p>
        </p:txBody>
      </p:sp>
      <p:pic>
        <p:nvPicPr>
          <p:cNvPr id="1026" name="Picture 2" descr="http://www.bankgorodov.ru/photo_f/13947965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3862"/>
          <a:stretch/>
        </p:blipFill>
        <p:spPr bwMode="auto">
          <a:xfrm flipH="1">
            <a:off x="395536" y="275227"/>
            <a:ext cx="3024336" cy="3553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1124744"/>
            <a:ext cx="6912768" cy="378565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ВНИМАНИЕ!!!</a:t>
            </a:r>
            <a:endParaRPr lang="ru-RU" sz="8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1481357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6351148" cy="2145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DSC_00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2143116"/>
            <a:ext cx="4129604" cy="3097203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7" name="Рисунок 6" descr="4b15N8yh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0242" y="1412775"/>
            <a:ext cx="3406235" cy="4587967"/>
          </a:xfrm>
          <a:prstGeom prst="rect">
            <a:avLst/>
          </a:prstGeom>
        </p:spPr>
      </p:pic>
      <p:pic>
        <p:nvPicPr>
          <p:cNvPr id="8" name="Рисунок 7" descr="0_16893_6aa025f5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1765" y="50963"/>
            <a:ext cx="2082280" cy="13618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505" y="1412776"/>
            <a:ext cx="3672408" cy="37506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endParaRPr lang="ru-RU" sz="1600" b="1">
              <a:solidFill>
                <a:schemeClr val="bg1"/>
              </a:solidFill>
              <a:latin typeface="Boyarsky" pitchFamily="33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997" y="1453950"/>
            <a:ext cx="3281423" cy="1656184"/>
          </a:xfrm>
          <a:noFill/>
          <a:ln>
            <a:noFill/>
          </a:ln>
        </p:spPr>
        <p:txBody>
          <a:bodyPr>
            <a:noAutofit/>
          </a:bodyPr>
          <a:lstStyle/>
          <a:p>
            <a:pPr indent="180975" algn="just"/>
            <a: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</a:br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Пушкин, А. С. Я помню чудное мгновенье : стихотворения / </a:t>
            </a:r>
            <a:b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А.С. Пушкин. — СПб. : Издательская группа «Лениздат</a:t>
            </a:r>
            <a: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», </a:t>
            </a:r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2014. — </a:t>
            </a:r>
            <a: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224 с</a:t>
            </a:r>
            <a: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.</a:t>
            </a:r>
            <a: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  <a:t>                   </a:t>
            </a:r>
            <a:b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</a:br>
            <a:endParaRPr lang="ru-RU" sz="3200" b="1" dirty="0">
              <a:solidFill>
                <a:schemeClr val="bg1"/>
              </a:solidFill>
              <a:latin typeface="Ariston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513" y="3288090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В настоящем издании собраны известные стихотворения А. С. Пушкина (1799—1837</a:t>
            </a:r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).</a:t>
            </a:r>
            <a:endParaRPr lang="ru-RU" sz="2000" b="1" dirty="0">
              <a:solidFill>
                <a:schemeClr val="bg1"/>
              </a:solidFill>
              <a:latin typeface="Boyarsky" pitchFamily="33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004605" cy="53285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196752"/>
            <a:ext cx="3971924" cy="396044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Некрасов</a:t>
            </a:r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, Н. А. Я лиру посвятил народу своему : стихотворения / Н.А. Некрасов. — СПб. : Издательская группа «Лениздат</a:t>
            </a:r>
            <a: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», </a:t>
            </a:r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2014. — 288 </a:t>
            </a:r>
            <a: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с.</a:t>
            </a:r>
            <a:b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сборник вошли лирические стихотворения Николая Алексеевича Некрасова (1821 — 1877</a:t>
            </a:r>
            <a:r>
              <a:rPr lang="ru-RU" sz="28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).</a:t>
            </a:r>
            <a:endParaRPr lang="ru-RU" sz="2400" b="1" dirty="0">
              <a:solidFill>
                <a:schemeClr val="bg1"/>
              </a:solidFill>
              <a:latin typeface="Boyarsky" pitchFamily="33" charset="0"/>
            </a:endParaRPr>
          </a:p>
        </p:txBody>
      </p:sp>
      <p:pic>
        <p:nvPicPr>
          <p:cNvPr id="4" name="Содержимое 3" descr="DSC_00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5809967">
            <a:off x="151973" y="1586615"/>
            <a:ext cx="4412886" cy="3280028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_16889_be3d7774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90206" y="4929198"/>
            <a:ext cx="2744255" cy="1366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8735" flipH="1">
            <a:off x="858354" y="4133977"/>
            <a:ext cx="3104711" cy="194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3690" y="4031749"/>
            <a:ext cx="3688789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563" y="1340768"/>
            <a:ext cx="4762872" cy="2448272"/>
          </a:xfr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Славная осень! Здоровый, ядрёный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Воздух усталые силы бодрит;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Лёд неокрепший на речке студёной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Словно как тающий сахар лежит…</a:t>
            </a:r>
          </a:p>
        </p:txBody>
      </p:sp>
      <p:pic>
        <p:nvPicPr>
          <p:cNvPr id="4" name="Рисунок 3" descr="некрасо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8132" y="259068"/>
            <a:ext cx="257748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9144000" cy="6850380"/>
          </a:xfrm>
          <a:prstGeom prst="rect">
            <a:avLst/>
          </a:prstGeom>
        </p:spPr>
      </p:pic>
      <p:pic>
        <p:nvPicPr>
          <p:cNvPr id="4" name="Содержимое 3" descr="DSC_00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996491">
            <a:off x="-127880" y="1072446"/>
            <a:ext cx="4453217" cy="3339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95" y="937578"/>
            <a:ext cx="4004605" cy="53285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12" y="1038444"/>
            <a:ext cx="3312369" cy="522772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Бунин</a:t>
            </a:r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, И. А. Стихотворения / </a:t>
            </a:r>
            <a: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И.А. Бунин </a:t>
            </a:r>
            <a:r>
              <a:rPr lang="ru-RU" sz="20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. </a:t>
            </a:r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— М. : </a:t>
            </a:r>
            <a:r>
              <a:rPr lang="ru-RU" sz="2000" b="1" dirty="0" err="1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Худож</a:t>
            </a:r>
            <a: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. лит., 1985. — 254 с.</a:t>
            </a:r>
            <a:br>
              <a:rPr lang="ru-RU" sz="20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</a:br>
            <a: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В настоящее издание входят избранные стихотворения И. А. Бунина (1870-1953), относящиеся к разным периодам его творчества.</a:t>
            </a:r>
            <a:br>
              <a:rPr lang="ru-RU" sz="28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</a:br>
            <a:endParaRPr lang="ru-RU" sz="1600" b="1" dirty="0">
              <a:solidFill>
                <a:schemeClr val="bg1"/>
              </a:solidFill>
              <a:latin typeface="Boyarsky" pitchFamily="33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464496" cy="5832648"/>
          </a:xfrm>
          <a:solidFill>
            <a:schemeClr val="accent2"/>
          </a:solidFill>
          <a:ln>
            <a:solidFill>
              <a:schemeClr val="tx1"/>
            </a:solidFill>
          </a:ln>
          <a:effectLst>
            <a:softEdge rad="127000"/>
          </a:effectLst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Ветер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осенний в лесах подымается,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Шумно по чащам идёт,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Мёртвые листья срывает и весело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В бешеной пляске несёт.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Только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замрёт, припадёт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				послушает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,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Снова взмахнёт, а за ним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Лес загудит, затрепещет — 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				сыплются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Листья дождём золотым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4" name="Содержимое 3" descr="бунин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8005" r="6599"/>
          <a:stretch/>
        </p:blipFill>
        <p:spPr>
          <a:xfrm>
            <a:off x="5148064" y="1124744"/>
            <a:ext cx="347960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5033150" cy="4222252"/>
          </a:xfrm>
          <a:solidFill>
            <a:schemeClr val="accent2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Есенин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, С. Отговорила роща золотая :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стихотворения/ С. Есенин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. — СПб. : Издательская группа «Лениздат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»,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2014. — 320 </a:t>
            </a:r>
            <a: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  <a:t>с.                                                 </a:t>
            </a:r>
            <a:b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Boyarsky" pitchFamily="33" charset="0"/>
              </a:rPr>
            </a:br>
            <a:r>
              <a:rPr lang="ru-RU" sz="31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Сергей Есенин (1895-1925) по праву считается одним из самых ярких и самобытных поэтов </a:t>
            </a:r>
            <a:r>
              <a:rPr lang="en-US" sz="31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XX</a:t>
            </a:r>
            <a:r>
              <a:rPr lang="ru-RU" sz="3100" b="1" dirty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 века. В настоящем издании представлены самые известные стихотворения Есенина, а </a:t>
            </a:r>
            <a:r>
              <a:rPr lang="ru-RU" sz="3100" b="1" dirty="0" smtClean="0">
                <a:solidFill>
                  <a:schemeClr val="bg1"/>
                </a:solidFill>
                <a:latin typeface="Monotype Corsiva" panose="03010101010201010101" pitchFamily="66" charset="0"/>
                <a:ea typeface="+mn-ea"/>
                <a:cs typeface="+mn-cs"/>
              </a:rPr>
              <a:t>также поэмы.</a:t>
            </a:r>
            <a:endParaRPr lang="ru-RU" sz="3100" b="1" dirty="0">
              <a:solidFill>
                <a:schemeClr val="bg1"/>
              </a:solidFill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4" name="Содержимое 3" descr="DSC_0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978002">
            <a:off x="344090" y="1033633"/>
            <a:ext cx="3603727" cy="270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8224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53597">
            <a:off x="814749" y="368734"/>
            <a:ext cx="2666665" cy="4032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0968"/>
            <a:ext cx="4543428" cy="5592114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Тихо в чаще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можжевеля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 по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обрыву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.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Осень, рыжая кобыла, чешет гривы.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Над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речным покровом берегов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Слышен синий лязг её подков.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Схимник-ветер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шагом осторожным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Мнёт листву по выступам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				дорожным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целует на рябиновом кусту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+mn-ea"/>
                <a:cs typeface="+mn-cs"/>
              </a:rPr>
              <a:t>Язвы красные незримому Христу.</a:t>
            </a:r>
          </a:p>
        </p:txBody>
      </p:sp>
      <p:pic>
        <p:nvPicPr>
          <p:cNvPr id="4" name="Содержимое 3" descr="250px-Esenin_Moscow_1922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6829" t="3508" r="4679"/>
          <a:stretch/>
        </p:blipFill>
        <p:spPr>
          <a:xfrm>
            <a:off x="5436096" y="1340768"/>
            <a:ext cx="2945219" cy="394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169</Words>
  <Application>Microsoft Office PowerPoint</Application>
  <PresentationFormat>Экран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МБУК «ЦБС» г. ГУКОВО городская библиотека №1</vt:lpstr>
      <vt:lpstr>Презентация PowerPoint</vt:lpstr>
      <vt:lpstr>   Пушкин, А. С. Я помню чудное мгновенье : стихотворения /  А.С. Пушкин. — СПб. : Издательская группа «Лениздат», 2014. — 224 с.                    </vt:lpstr>
      <vt:lpstr>Некрасов, Н. А. Я лиру посвятил народу своему : стихотворения / Н.А. Некрасов. — СПб. : Издательская группа «Лениздат», 2014. — 288 с.  В сборник вошли лирические стихотворения Николая Алексеевича Некрасова (1821 — 1877).</vt:lpstr>
      <vt:lpstr>Презентация PowerPoint</vt:lpstr>
      <vt:lpstr>Бунин, И. А. Стихотворения / И.А. Бунин . — М. : Худож. лит., 1985. — 254 с.  В настоящее издание входят избранные стихотворения И. А. Бунина (1870-1953), относящиеся к разным периодам его творчества.  </vt:lpstr>
      <vt:lpstr>Ветер осенний в лесах подымается, Шумно по чащам идёт, Мёртвые листья срывает и весело В бешеной пляске несёт.  Только замрёт, припадёт и     послушает, Снова взмахнёт, а за ним Лес загудит, затрепещет — и     сыплются Листья дождём золотым.</vt:lpstr>
      <vt:lpstr>Есенин, С. Отговорила роща золотая : стихотворения/ С. Есенин. — СПб. : Издательская группа «Лениздат», 2014. — 320 с.                                                   Сергей Есенин (1895-1925) по праву считается одним из самых ярких и самобытных поэтов XX века. В настоящем издании представлены самые известные стихотворения Есенина, а также поэмы.</vt:lpstr>
      <vt:lpstr>Тихо в чаще можжевеля по обрыву. Осень, рыжая кобыла, чешет гривы.  Над речным покровом берегов Слышен синий лязг её подков.  Схимник-ветер шагом осторожным Мнёт листву по выступам     дорожным  И целует на рябиновом кусту Язвы красные незримому Христу.</vt:lpstr>
      <vt:lpstr>Ахматова, А. А. Реквием : стихотворения, поэма / А. А. Ахматова. — М. : Эксмо, 2013. — 192 с.  Перед вами книга из серии «Классика в школе», в которой собраны все произведения, изучающиеся в начальной и средней школе, а также в старших классах. В сборник включены стихотворения из поэтических книг и поэма «Реквием» А. А. Ахматовой.</vt:lpstr>
      <vt:lpstr> Ты опять со мной, подруга осень! Пусть кто-то еще отдыхает на юге И нежится в райском саду. Здесь северно очень — и осень в подруги Я выбрала в этом году. Живу, как в чужом, мне приснившемся    доме, Где, может быть, я умерла, И, кажется, будто глядится Суоми В пустые свои зеркала. Иду между черных приземистых елок, Там вереск на ветер похож, И светится месяца тусклый осколок, Как старый зазубренный нож. Сюда принесла я блаженную память Последней невстречи с тобой — Холодное, чистое, легкое пламя Победы моей над судьбой. </vt:lpstr>
      <vt:lpstr>Презентация PowerPoint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Осень, стихи… и любовь</dc:title>
  <dc:creator>Borbet</dc:creator>
  <cp:lastModifiedBy>User</cp:lastModifiedBy>
  <cp:revision>70</cp:revision>
  <dcterms:created xsi:type="dcterms:W3CDTF">2015-09-21T07:43:00Z</dcterms:created>
  <dcterms:modified xsi:type="dcterms:W3CDTF">2020-09-16T08:43:45Z</dcterms:modified>
</cp:coreProperties>
</file>