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257" r:id="rId4"/>
    <p:sldId id="281" r:id="rId5"/>
    <p:sldId id="277" r:id="rId6"/>
    <p:sldId id="282" r:id="rId7"/>
    <p:sldId id="258" r:id="rId8"/>
    <p:sldId id="283" r:id="rId9"/>
    <p:sldId id="259" r:id="rId10"/>
    <p:sldId id="284" r:id="rId11"/>
    <p:sldId id="276" r:id="rId12"/>
    <p:sldId id="286" r:id="rId13"/>
    <p:sldId id="261" r:id="rId14"/>
    <p:sldId id="260" r:id="rId15"/>
    <p:sldId id="285" r:id="rId16"/>
    <p:sldId id="262" r:id="rId17"/>
    <p:sldId id="287" r:id="rId18"/>
    <p:sldId id="264" r:id="rId19"/>
    <p:sldId id="288" r:id="rId20"/>
    <p:sldId id="280" r:id="rId21"/>
    <p:sldId id="292" r:id="rId22"/>
    <p:sldId id="272" r:id="rId23"/>
    <p:sldId id="293" r:id="rId24"/>
    <p:sldId id="271" r:id="rId25"/>
    <p:sldId id="294" r:id="rId26"/>
    <p:sldId id="268" r:id="rId27"/>
    <p:sldId id="297" r:id="rId28"/>
    <p:sldId id="266" r:id="rId29"/>
    <p:sldId id="298" r:id="rId30"/>
    <p:sldId id="274" r:id="rId31"/>
    <p:sldId id="300" r:id="rId32"/>
    <p:sldId id="273" r:id="rId33"/>
    <p:sldId id="301" r:id="rId34"/>
    <p:sldId id="302" r:id="rId35"/>
    <p:sldId id="26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9666-2940-4C29-A661-01FB558F1A2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C6E3-DBB7-4B04-A772-D43C3DF19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9666-2940-4C29-A661-01FB558F1A2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C6E3-DBB7-4B04-A772-D43C3DF19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9666-2940-4C29-A661-01FB558F1A2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C6E3-DBB7-4B04-A772-D43C3DF19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9666-2940-4C29-A661-01FB558F1A2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C6E3-DBB7-4B04-A772-D43C3DF19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9666-2940-4C29-A661-01FB558F1A2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C6E3-DBB7-4B04-A772-D43C3DF19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9666-2940-4C29-A661-01FB558F1A2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C6E3-DBB7-4B04-A772-D43C3DF19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9666-2940-4C29-A661-01FB558F1A2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C6E3-DBB7-4B04-A772-D43C3DF19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9666-2940-4C29-A661-01FB558F1A2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C6E3-DBB7-4B04-A772-D43C3DF19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9666-2940-4C29-A661-01FB558F1A2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C6E3-DBB7-4B04-A772-D43C3DF19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9666-2940-4C29-A661-01FB558F1A2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C6E3-DBB7-4B04-A772-D43C3DF19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9666-2940-4C29-A661-01FB558F1A2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0C6E3-DBB7-4B04-A772-D43C3DF19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9666-2940-4C29-A661-01FB558F1A2F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0C6E3-DBB7-4B04-A772-D43C3DF19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lub\Documents\Презентация1 Блокадные книги11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2420888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Повесть Ильи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Миксона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Тане Савичевой, чей дневник стал символом страшной участи блокадных ленинградцев.</a:t>
            </a:r>
            <a:endParaRPr 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9168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Смирнов, </a:t>
            </a:r>
            <a:r>
              <a:rPr lang="ru-RU" sz="3200" b="1" u="sng" dirty="0">
                <a:solidFill>
                  <a:srgbClr val="002060"/>
                </a:solidFill>
                <a:latin typeface="Scada"/>
              </a:rPr>
              <a:t>С. В. </a:t>
            </a:r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Сердце </a:t>
            </a:r>
            <a:r>
              <a:rPr lang="ru-RU" sz="3200" b="1" u="sng" dirty="0">
                <a:solidFill>
                  <a:srgbClr val="002060"/>
                </a:solidFill>
                <a:latin typeface="Scada"/>
              </a:rPr>
              <a:t>и </a:t>
            </a:r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дневник</a:t>
            </a:r>
            <a:r>
              <a:rPr lang="ru-RU" sz="3200" b="1" dirty="0">
                <a:latin typeface="Scada"/>
              </a:rPr>
              <a:t> </a:t>
            </a:r>
            <a:r>
              <a:rPr lang="ru-RU" sz="3200" b="1" dirty="0" smtClean="0">
                <a:latin typeface="Scada"/>
              </a:rPr>
              <a:t>:поэма</a:t>
            </a:r>
          </a:p>
          <a:p>
            <a:r>
              <a:rPr lang="ru-RU" sz="3200" b="1" dirty="0" smtClean="0">
                <a:latin typeface="Scada"/>
              </a:rPr>
              <a:t>/ Сергей Смирнов.- М.: Советская Россия, 1973.- 108 с.</a:t>
            </a:r>
            <a:endParaRPr lang="ru-RU" sz="3200" b="1" dirty="0">
              <a:latin typeface="Scada"/>
            </a:endParaRPr>
          </a:p>
        </p:txBody>
      </p:sp>
      <p:pic>
        <p:nvPicPr>
          <p:cNvPr id="35842" name="Picture 2" descr="http://rusbuk.ru/uploads/books/320944/fcec079a92fb7eefe6db44414caece420afdec86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20688"/>
            <a:ext cx="3615464" cy="5400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2276872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одна книга, на этот раз поэма, о блокадном Ленинграде, Тане Савичевой и её дневнике. Поэтическими строками автор рассказывает о жизни Тани, ее семьи, о трагических судьбах ленинградцев.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https://p.calameoassets.com/191115113156-b8fad4bc5a4939f243ddfabc8dc128ab/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3850752" cy="525658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206084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Яковлев, Ю. Я. Девочки </a:t>
            </a:r>
            <a:r>
              <a:rPr lang="ru-RU" sz="3200" b="1" u="sng" dirty="0">
                <a:solidFill>
                  <a:srgbClr val="002060"/>
                </a:solidFill>
                <a:latin typeface="Scada"/>
              </a:rPr>
              <a:t>с Васильевского </a:t>
            </a:r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острова</a:t>
            </a:r>
            <a:r>
              <a:rPr lang="ru-RU" sz="3200" b="1" dirty="0" smtClean="0">
                <a:latin typeface="Scada"/>
              </a:rPr>
              <a:t> </a:t>
            </a:r>
          </a:p>
          <a:p>
            <a:r>
              <a:rPr lang="ru-RU" sz="3200" b="1" dirty="0" smtClean="0">
                <a:latin typeface="Scada"/>
              </a:rPr>
              <a:t>/ Юрий Яковлев. - М.: </a:t>
            </a:r>
            <a:r>
              <a:rPr lang="ru-RU" sz="3200" b="1" dirty="0">
                <a:latin typeface="Scada"/>
              </a:rPr>
              <a:t>Малыш, 1978</a:t>
            </a:r>
            <a:r>
              <a:rPr lang="ru-RU" sz="3200" b="1" dirty="0" smtClean="0">
                <a:latin typeface="Scada"/>
              </a:rPr>
              <a:t>. - 16 </a:t>
            </a:r>
            <a:r>
              <a:rPr lang="ru-RU" sz="3200" b="1" dirty="0">
                <a:latin typeface="Scada"/>
              </a:rPr>
              <a:t>с.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908720"/>
            <a:ext cx="4418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ЕЩЕ ОДНА КНИГА О ТАНЕ САВИЧЕВОЙ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1920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 descr="https://p.calameoassets.com/200618193321-ef5d7cc597b802f5b60ae652b87395e4/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24744"/>
            <a:ext cx="3456384" cy="488937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7544" y="2204864"/>
            <a:ext cx="4932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err="1" smtClean="0">
                <a:solidFill>
                  <a:srgbClr val="002060"/>
                </a:solidFill>
                <a:latin typeface="Scada"/>
              </a:rPr>
              <a:t>Цинберг</a:t>
            </a:r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 Т. С. </a:t>
            </a:r>
          </a:p>
          <a:p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Седьмая симфония </a:t>
            </a:r>
            <a:r>
              <a:rPr lang="ru-RU" sz="3200" b="1" dirty="0" smtClean="0">
                <a:latin typeface="Scada"/>
              </a:rPr>
              <a:t>/Тамара </a:t>
            </a:r>
            <a:r>
              <a:rPr lang="ru-RU" sz="3200" b="1" dirty="0" err="1" smtClean="0">
                <a:latin typeface="Scada"/>
              </a:rPr>
              <a:t>Цинберг</a:t>
            </a:r>
            <a:r>
              <a:rPr lang="ru-RU" sz="3200" b="1" dirty="0" smtClean="0">
                <a:latin typeface="Scada"/>
              </a:rPr>
              <a:t>. - Санкт-Петербург: Речь, 2015.- 141 с.</a:t>
            </a:r>
            <a:endParaRPr lang="ru-RU" sz="3200" b="1" dirty="0">
              <a:latin typeface="Scad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348880"/>
            <a:ext cx="849694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Блокада Ленинграда… Юная Катя берёт под свою опеку трёхлетнего мальчика, спасая его от смерти. И благодаря этому сама обретает силы жить дальше.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https://static.auction.ru/offer_images/2015/08/13/02/big/D/D84uZ5TfVwW/vot_kak_eto_bylo_1985_g_ill_cejtl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3816424" cy="503579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1401162"/>
            <a:ext cx="435597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cada"/>
                <a:cs typeface="Arial" pitchFamily="34" charset="0"/>
              </a:rPr>
              <a:t>Герман, Ю. П.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cada"/>
                <a:cs typeface="Arial" pitchFamily="34" charset="0"/>
              </a:rPr>
              <a:t>Вот как это было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Scada"/>
                <a:cs typeface="Arial" pitchFamily="34" charset="0"/>
              </a:rPr>
              <a:t>: </a:t>
            </a:r>
            <a:r>
              <a:rPr lang="ru-RU" sz="3200" b="1" dirty="0" smtClean="0">
                <a:latin typeface="Scada"/>
                <a:cs typeface="Arial" pitchFamily="34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Scada"/>
                <a:cs typeface="Arial" pitchFamily="34" charset="0"/>
              </a:rPr>
              <a:t>овесть / Юрий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Scada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Scada"/>
                <a:cs typeface="Arial" pitchFamily="34" charset="0"/>
              </a:rPr>
              <a:t>Герман.- М.: Детская литература, 1978. - 76 с.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700808"/>
            <a:ext cx="80283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повесть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блокадных днях - таких, какими их видит маленький Миша, оставшийся вместе с родителями в осажденном Ленинграде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,-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только раскрывает перед читателем приметы времени и рассказывает, "как это было", но и учит быть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сильным.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196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s://cdn1.ozone.ru/multimedia/1007129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836712"/>
            <a:ext cx="3552547" cy="5229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170080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Scada"/>
              </a:rPr>
              <a:t>Верейская</a:t>
            </a:r>
            <a:r>
              <a:rPr lang="ru-RU" sz="3200" b="1" dirty="0" smtClean="0">
                <a:solidFill>
                  <a:srgbClr val="002060"/>
                </a:solidFill>
                <a:latin typeface="Scada"/>
              </a:rPr>
              <a:t>, Е. Н.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Scada"/>
              </a:rPr>
              <a:t>Три девочки</a:t>
            </a:r>
            <a:r>
              <a:rPr lang="ru-RU" sz="3200" b="1" dirty="0" smtClean="0">
                <a:latin typeface="Scada"/>
              </a:rPr>
              <a:t>: </a:t>
            </a:r>
            <a:r>
              <a:rPr lang="ru-RU" sz="3200" b="1" dirty="0">
                <a:latin typeface="Scada"/>
              </a:rPr>
              <a:t>повесть / </a:t>
            </a:r>
            <a:r>
              <a:rPr lang="ru-RU" sz="3200" b="1" dirty="0" smtClean="0">
                <a:latin typeface="Scada"/>
              </a:rPr>
              <a:t>Елена </a:t>
            </a:r>
            <a:r>
              <a:rPr lang="ru-RU" sz="3200" b="1" dirty="0" err="1" smtClean="0">
                <a:latin typeface="Scada"/>
              </a:rPr>
              <a:t>Верейская</a:t>
            </a:r>
            <a:r>
              <a:rPr lang="ru-RU" sz="3200" b="1" dirty="0" smtClean="0">
                <a:latin typeface="Scada"/>
              </a:rPr>
              <a:t>. - </a:t>
            </a:r>
            <a:r>
              <a:rPr lang="ru-RU" sz="3200" b="1" dirty="0">
                <a:latin typeface="Scada"/>
              </a:rPr>
              <a:t>Санкт-Петербург </a:t>
            </a:r>
            <a:r>
              <a:rPr lang="ru-RU" sz="3200" b="1" dirty="0" smtClean="0">
                <a:latin typeface="Scada"/>
              </a:rPr>
              <a:t>: </a:t>
            </a:r>
            <a:r>
              <a:rPr lang="ru-RU" sz="3200" b="1" dirty="0">
                <a:latin typeface="Scada"/>
              </a:rPr>
              <a:t>Речь, 2016. - </a:t>
            </a:r>
            <a:r>
              <a:rPr lang="ru-RU" sz="3200" b="1" dirty="0" smtClean="0">
                <a:latin typeface="Scada"/>
              </a:rPr>
              <a:t>222 </a:t>
            </a:r>
            <a:r>
              <a:rPr lang="ru-RU" sz="3200" b="1" dirty="0">
                <a:latin typeface="Scada"/>
              </a:rPr>
              <a:t>с. </a:t>
            </a:r>
            <a:r>
              <a:rPr lang="ru-RU" sz="3200" b="1" dirty="0" smtClean="0">
                <a:latin typeface="Scada"/>
              </a:rPr>
              <a:t>–(Любимое чтение).</a:t>
            </a:r>
            <a:endParaRPr lang="ru-RU" sz="3200" b="1" dirty="0">
              <a:latin typeface="Scad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84482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Трогательная история трёх девочек, переживших блокаду Ленинграда и вынужденных столкнуться с недетскими трудностями, правдиво поведает о настоящей дружбе, мужестве и искренней преданности, о нежданных потерях и приобретениях.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lub\Documents\Презентация1 Блокадные книги11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https://1.bp.blogspot.com/-5mPgH-uNmK8/Xi3ozy1voBI/AAAAAAAAjbQ/w9CeVPovQwsBnCP7k8ppt0qfDQqfj5JuQCNcBGAsYHQ/s1600/ScanImage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3767279" cy="489654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260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Воскобойников, В. М. </a:t>
            </a:r>
          </a:p>
          <a:p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Девятьсот дней мужества </a:t>
            </a:r>
            <a:r>
              <a:rPr lang="ru-RU" sz="3200" b="1" dirty="0" smtClean="0">
                <a:latin typeface="Scada"/>
              </a:rPr>
              <a:t>/ Валерий Воскобойников. -  М.: Малыш, 1987.- 32 с.- (Дедушкины медали).</a:t>
            </a:r>
            <a:endParaRPr lang="ru-RU" sz="3200" b="1" dirty="0">
              <a:latin typeface="Scad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2564904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этой маленькой повести показана блокада на примере жизни одной семьи – от первого дня войны до ленинградского победного  салюта .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s://p.calameoassets.com/160429102243-83cfd80d5428f1a499d0595b95e84777/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0688"/>
            <a:ext cx="3871821" cy="547260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1382579"/>
            <a:ext cx="486003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cada"/>
                <a:cs typeface="Arial" pitchFamily="34" charset="0"/>
              </a:rPr>
              <a:t>Яковлев, Ю. Я. Балерина политотдела</a:t>
            </a:r>
            <a:r>
              <a:rPr lang="ru-RU" sz="3200" b="1" dirty="0" smtClean="0">
                <a:latin typeface="Scada"/>
                <a:cs typeface="Arial" pitchFamily="34" charset="0"/>
              </a:rPr>
              <a:t> 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Scada"/>
                <a:cs typeface="Arial" pitchFamily="34" charset="0"/>
              </a:rPr>
              <a:t> повесть / Юрий Яковлев.- М.: Детская литература, 1977. - 60 с.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628800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Балерина политотдела – это шестнадцатилетняя Тамара. Её и ещё пятерых ребят вывезли из блокадного Ленинграда для того, чтобы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давали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концерты на фронте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этих ребят собрал бывший балетмейстер, а ныне лейтенант, Борис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Корбут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Своими танцами этот маленький коллектив вдохновлял защитников города.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772816"/>
            <a:ext cx="4752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2060"/>
                </a:solidFill>
                <a:latin typeface="Scada"/>
              </a:rPr>
              <a:t>Дубровин, </a:t>
            </a:r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В. Б. Мальчишки </a:t>
            </a:r>
            <a:r>
              <a:rPr lang="ru-RU" sz="3200" b="1" u="sng" dirty="0">
                <a:solidFill>
                  <a:srgbClr val="002060"/>
                </a:solidFill>
                <a:latin typeface="Scada"/>
              </a:rPr>
              <a:t>в сорок </a:t>
            </a:r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первом</a:t>
            </a:r>
            <a:r>
              <a:rPr lang="ru-RU" sz="3200" b="1" dirty="0" smtClean="0">
                <a:latin typeface="Scada"/>
              </a:rPr>
              <a:t>: повесть</a:t>
            </a:r>
          </a:p>
          <a:p>
            <a:r>
              <a:rPr lang="ru-RU" sz="3200" b="1" dirty="0" smtClean="0">
                <a:latin typeface="Scada"/>
              </a:rPr>
              <a:t>/ Виктор Дубровин. - Ленинград: Детская литература, 1973.- </a:t>
            </a:r>
            <a:r>
              <a:rPr lang="ru-RU" sz="3200" b="1" dirty="0">
                <a:latin typeface="Scada"/>
              </a:rPr>
              <a:t>128 с. </a:t>
            </a:r>
          </a:p>
        </p:txBody>
      </p:sp>
      <p:pic>
        <p:nvPicPr>
          <p:cNvPr id="27650" name="Picture 2" descr="http://static.ozone.ru/multimedia/books_covers/1013754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08720"/>
            <a:ext cx="3672408" cy="518457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340768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Блокада настигла автора в 13 лет. Многое пришлось пережить Володе: голод, холод, бомбардировки, смерть отца. Но он все время думает, как бы побольше помочь фронту, со своим отрядом берет шефство над семьями фронтовиков, получая по карточкам для них хлеб. Вместе с другом Женькой они мечтают поймать диверсанта и даже несколько раз пытаются записаться на фронт добровольцами.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://www.libex.ru/dimg/214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08720"/>
            <a:ext cx="3632448" cy="484326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1731729"/>
            <a:ext cx="507605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2243F"/>
                </a:solidFill>
                <a:effectLst/>
                <a:latin typeface="Scada"/>
                <a:cs typeface="Arial" pitchFamily="34" charset="0"/>
              </a:rPr>
              <a:t>Богданов, Н. В.</a:t>
            </a:r>
            <a:r>
              <a:rPr kumimoji="0" lang="ru-RU" sz="3200" b="1" i="0" u="sng" strike="noStrike" cap="none" normalizeH="0" dirty="0" smtClean="0">
                <a:ln>
                  <a:noFill/>
                </a:ln>
                <a:solidFill>
                  <a:srgbClr val="02243F"/>
                </a:solidFill>
                <a:effectLst/>
                <a:latin typeface="Scada"/>
                <a:cs typeface="Arial" pitchFamily="34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2243F"/>
                </a:solidFill>
                <a:effectLst/>
                <a:latin typeface="Scada"/>
                <a:cs typeface="Arial" pitchFamily="34" charset="0"/>
              </a:rPr>
              <a:t>Бессмертный горнист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Scada"/>
                <a:cs typeface="Arial" pitchFamily="34" charset="0"/>
              </a:rPr>
              <a:t>/ Николай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Scada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Scada"/>
                <a:cs typeface="Arial" pitchFamily="34" charset="0"/>
              </a:rPr>
              <a:t>Богданов. – М.: Советская Россия, 1971. - 30с.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556792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о мальчике-горнисте из блокадного города и его сверстниках, не сдающихся ни при каких обстоятельствах. Глазами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мальчика, переживающего первые месяцы войны в ледяном городе, читатель видит не только ужасы войны, но и надежду, твёрдую веру в победу и сплочённость горожан, поддерживающих друг друга.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https://foliant-orenburg.ru/wp-content/uploads/product_images/23981_1_2020-06-11%2020:30:50-768x1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36712"/>
            <a:ext cx="3665886" cy="516469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1196752"/>
            <a:ext cx="54726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Алексеев, С. П. </a:t>
            </a:r>
          </a:p>
          <a:p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Блокада Ленинграда</a:t>
            </a:r>
            <a:r>
              <a:rPr lang="ru-RU" sz="3200" b="1" dirty="0" smtClean="0">
                <a:latin typeface="Scada"/>
              </a:rPr>
              <a:t>:</a:t>
            </a:r>
          </a:p>
          <a:p>
            <a:r>
              <a:rPr lang="ru-RU" sz="3200" b="1" dirty="0" smtClean="0">
                <a:latin typeface="Scada"/>
              </a:rPr>
              <a:t>рассказы / Сергей </a:t>
            </a:r>
            <a:r>
              <a:rPr lang="ru-RU" sz="3200" b="1" dirty="0">
                <a:latin typeface="Scada"/>
              </a:rPr>
              <a:t>Алексеев. – </a:t>
            </a:r>
            <a:endParaRPr lang="ru-RU" sz="3200" b="1" dirty="0" smtClean="0">
              <a:latin typeface="Scada"/>
            </a:endParaRPr>
          </a:p>
          <a:p>
            <a:r>
              <a:rPr lang="ru-RU" sz="3200" b="1" dirty="0" smtClean="0">
                <a:latin typeface="Scada"/>
              </a:rPr>
              <a:t>М.: Детская литература, </a:t>
            </a:r>
            <a:r>
              <a:rPr lang="ru-RU" sz="3200" b="1" dirty="0">
                <a:latin typeface="Scada"/>
              </a:rPr>
              <a:t>2018. – 31 </a:t>
            </a:r>
            <a:r>
              <a:rPr lang="ru-RU" sz="3200" b="1" dirty="0" smtClean="0">
                <a:latin typeface="Scada"/>
              </a:rPr>
              <a:t>с.-</a:t>
            </a:r>
          </a:p>
          <a:p>
            <a:r>
              <a:rPr lang="ru-RU" sz="3200" b="1" dirty="0" smtClean="0">
                <a:latin typeface="Scada"/>
              </a:rPr>
              <a:t>(Детям о Великой Отечественной войне).</a:t>
            </a:r>
            <a:endParaRPr lang="ru-RU" sz="3200" b="1" dirty="0">
              <a:latin typeface="Scad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844824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1941 году, бросив в бой огромные силы, фашисты вышли на ближние подступы к городу, отрезали Ленинград от всей страны. Началась блокада. 900 дней и ночей находился Ленинград в осаде. Выстоял Ленинград. Не взяли его фашисты.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s://im0-tub-ru.yandex.net/i?id=3bf6d6ad46c4612180503720eb04c842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692696"/>
            <a:ext cx="3352800" cy="523875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1484784"/>
            <a:ext cx="46085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Сухачев, М. П. </a:t>
            </a:r>
          </a:p>
          <a:p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Дети </a:t>
            </a:r>
            <a:r>
              <a:rPr lang="ru-RU" sz="3200" b="1" u="sng" dirty="0" err="1" smtClean="0">
                <a:solidFill>
                  <a:srgbClr val="002060"/>
                </a:solidFill>
                <a:latin typeface="Scada"/>
              </a:rPr>
              <a:t>блокады</a:t>
            </a:r>
            <a:r>
              <a:rPr lang="ru-RU" sz="3200" b="1" dirty="0" err="1" smtClean="0">
                <a:latin typeface="Scada"/>
              </a:rPr>
              <a:t>:повесть</a:t>
            </a:r>
            <a:r>
              <a:rPr lang="ru-RU" sz="3200" b="1" dirty="0" smtClean="0">
                <a:latin typeface="Scada"/>
              </a:rPr>
              <a:t>/ Михаил Сухачев.- М.: Детская литература, 2013.- 268с. – (Школьная библиотека).</a:t>
            </a:r>
            <a:endParaRPr lang="ru-RU" sz="3200" b="1" dirty="0">
              <a:latin typeface="Scad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-180528" y="1556792"/>
            <a:ext cx="4896544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Scada"/>
                <a:cs typeface="Arial" pitchFamily="34" charset="0"/>
              </a:rPr>
              <a:t>Помозов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cada"/>
                <a:cs typeface="Arial" pitchFamily="34" charset="0"/>
              </a:rPr>
              <a:t>, Ю. Ф.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cada"/>
                <a:cs typeface="Arial" pitchFamily="34" charset="0"/>
              </a:rPr>
              <a:t>Блокадная юность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Scada"/>
                <a:cs typeface="Arial" pitchFamily="34" charset="0"/>
              </a:rPr>
              <a:t>: повесть / Юрий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effectLst/>
                <a:latin typeface="Scada"/>
                <a:cs typeface="Arial" pitchFamily="34" charset="0"/>
              </a:rPr>
              <a:t>Помозов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Scada"/>
                <a:cs typeface="Arial" pitchFamily="34" charset="0"/>
              </a:rPr>
              <a:t>. - Ленинград : Детская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Scada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Scada"/>
                <a:cs typeface="Arial" pitchFamily="34" charset="0"/>
              </a:rPr>
              <a:t> литература, 1989. - 141 с.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s://static.auction.ru/offer_images/cmn8/2019/10/12/04/big/D/ddaPjhSZHvY/497203_pomozov_ju_f_blokadnaja_juno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577202" cy="5552117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132856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героя книги – Юрки, на заводе во время артиллерийского обстрела, погиб отец . Юрка решил заменить его у станка. О жизни и труде юных ремесленников в голодную, холодную блокадную пору в Ленинграде – эта повесть.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340768"/>
            <a:ext cx="4680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Пантелеев, </a:t>
            </a:r>
            <a:r>
              <a:rPr lang="ru-RU" sz="3200" b="1" u="sng" dirty="0">
                <a:solidFill>
                  <a:srgbClr val="002060"/>
                </a:solidFill>
                <a:latin typeface="Scada"/>
              </a:rPr>
              <a:t>Л. </a:t>
            </a:r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Рассказы о войне для детей</a:t>
            </a:r>
            <a:r>
              <a:rPr lang="ru-RU" sz="3200" b="1" dirty="0" smtClean="0">
                <a:latin typeface="Scada"/>
              </a:rPr>
              <a:t>/ Леонид Пантелеев. – М.: Стрекоза, 2017.- 224 с.- (Школьная программа).</a:t>
            </a:r>
            <a:endParaRPr lang="ru-RU" sz="3200" dirty="0">
              <a:latin typeface="Scada"/>
            </a:endParaRPr>
          </a:p>
        </p:txBody>
      </p:sp>
      <p:pic>
        <p:nvPicPr>
          <p:cNvPr id="25602" name="Picture 2" descr="https://for-kidsandmum.ru/images/1018207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866429" cy="537321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278092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книга рассказов о мужестве ленинградских детей в дни войны и блокады.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s://www.libex.ru/img/x/29/1f/dc7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764704"/>
            <a:ext cx="3600400" cy="5170021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1520" y="1556792"/>
            <a:ext cx="55081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Карасева, В. Е. </a:t>
            </a:r>
          </a:p>
          <a:p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Маленькие </a:t>
            </a:r>
          </a:p>
          <a:p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ленинградцы</a:t>
            </a:r>
          </a:p>
          <a:p>
            <a:r>
              <a:rPr lang="ru-RU" sz="3200" b="1" dirty="0" smtClean="0">
                <a:latin typeface="Scada"/>
              </a:rPr>
              <a:t>/ Вера Карасева.- М.: </a:t>
            </a:r>
            <a:r>
              <a:rPr lang="ru-RU" sz="3200" b="1" dirty="0" err="1" smtClean="0">
                <a:latin typeface="Scada"/>
              </a:rPr>
              <a:t>Детгиз</a:t>
            </a:r>
            <a:r>
              <a:rPr lang="ru-RU" sz="3200" b="1" dirty="0" smtClean="0">
                <a:latin typeface="Scada"/>
              </a:rPr>
              <a:t>, 1960.- 64 с. –</a:t>
            </a:r>
          </a:p>
          <a:p>
            <a:r>
              <a:rPr lang="ru-RU" sz="3200" b="1" dirty="0" smtClean="0">
                <a:latin typeface="Scada"/>
              </a:rPr>
              <a:t>(Школьная библиотека).</a:t>
            </a:r>
            <a:endParaRPr lang="ru-RU" sz="3200" b="1" dirty="0">
              <a:latin typeface="Scad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1700808"/>
            <a:ext cx="78123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 блокады маленькие ленинградцы вместе со взрослыми защищали город от врагов: они научились гасить зажигательные бомбы, следили, чтобы окна были затемнены, помогали отводить в бомбоубежище малышей, ухаживали за стариками, в трескучий мороз ходили к проруби за водой...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2276872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книги, – дети блокадного Ленинграда, Витя Стогов и его друзья, – тушили на чердаках зажигательные бомбы, ловили сигнальщиков-диверсантов, помогали людям выстоять..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41582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Сухачёв, </a:t>
            </a:r>
            <a:r>
              <a:rPr lang="ru-RU" sz="3200" b="1" u="sng" dirty="0">
                <a:solidFill>
                  <a:srgbClr val="002060"/>
                </a:solidFill>
                <a:latin typeface="Scada"/>
              </a:rPr>
              <a:t>М. П. </a:t>
            </a:r>
            <a:endParaRPr lang="ru-RU" sz="3200" b="1" u="sng" dirty="0" smtClean="0">
              <a:solidFill>
                <a:srgbClr val="002060"/>
              </a:solidFill>
              <a:latin typeface="Scada"/>
            </a:endParaRPr>
          </a:p>
          <a:p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Там</a:t>
            </a:r>
            <a:r>
              <a:rPr lang="ru-RU" sz="3200" b="1" u="sng" dirty="0">
                <a:solidFill>
                  <a:srgbClr val="002060"/>
                </a:solidFill>
                <a:latin typeface="Scada"/>
              </a:rPr>
              <a:t>, за чертой </a:t>
            </a:r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блокады</a:t>
            </a:r>
            <a:r>
              <a:rPr lang="ru-RU" sz="3200" b="1" u="sng" dirty="0" smtClean="0">
                <a:latin typeface="Scada"/>
              </a:rPr>
              <a:t>/</a:t>
            </a:r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 </a:t>
            </a:r>
            <a:r>
              <a:rPr lang="ru-RU" sz="3200" b="1" dirty="0" smtClean="0">
                <a:latin typeface="Scada"/>
              </a:rPr>
              <a:t> Михаил Сухачев.- М.: Детская литература, 2015.-300 с.- (Школьная библиотека).</a:t>
            </a:r>
            <a:endParaRPr lang="ru-RU" sz="3200" dirty="0">
              <a:latin typeface="Scada"/>
            </a:endParaRPr>
          </a:p>
        </p:txBody>
      </p:sp>
      <p:pic>
        <p:nvPicPr>
          <p:cNvPr id="34818" name="Picture 2" descr="https://xn--80aaph2avkn4e.xn--p1ai/wa-data/public/shop/products/34/63/6334/images/17256/17256.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36712"/>
            <a:ext cx="3520737" cy="5184576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628800"/>
            <a:ext cx="79746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 одна книга о ленинградских подростках Викторе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Стогове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Валерке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Спичкине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Эльзе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Пожаровой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новой повести, рассказывается об их дальнейшей судьбе. Оставшись в блокаду без родителей, они обрели вторую семью в дошкольном детдоме, устроенном в их бывшей школе, и вместе с ним были эвакуированы под Томск, в сибирскую деревню.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s://static.tildacdn.com/tild6139-6338-4561-b331-306265316362/002afd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08720"/>
            <a:ext cx="3456384" cy="487796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39552" y="1844824"/>
            <a:ext cx="4427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err="1" smtClean="0">
                <a:solidFill>
                  <a:srgbClr val="002060"/>
                </a:solidFill>
                <a:latin typeface="Scada"/>
              </a:rPr>
              <a:t>Ходза</a:t>
            </a:r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, </a:t>
            </a:r>
            <a:r>
              <a:rPr lang="ru-RU" sz="3200" b="1" u="sng" dirty="0">
                <a:solidFill>
                  <a:srgbClr val="002060"/>
                </a:solidFill>
                <a:latin typeface="Scada"/>
              </a:rPr>
              <a:t>Н. А. </a:t>
            </a:r>
            <a:endParaRPr lang="ru-RU" sz="3200" b="1" u="sng" dirty="0" smtClean="0">
              <a:solidFill>
                <a:srgbClr val="002060"/>
              </a:solidFill>
              <a:latin typeface="Scada"/>
            </a:endParaRPr>
          </a:p>
          <a:p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Дорога жизни</a:t>
            </a:r>
          </a:p>
          <a:p>
            <a:r>
              <a:rPr lang="ru-RU" sz="3200" b="1" dirty="0" smtClean="0">
                <a:latin typeface="Scada"/>
              </a:rPr>
              <a:t>/ </a:t>
            </a:r>
            <a:r>
              <a:rPr lang="ru-RU" sz="3200" b="1" dirty="0" err="1" smtClean="0">
                <a:latin typeface="Scada"/>
              </a:rPr>
              <a:t>Нисон</a:t>
            </a:r>
            <a:r>
              <a:rPr lang="ru-RU" sz="3200" b="1" dirty="0" smtClean="0">
                <a:latin typeface="Scada"/>
              </a:rPr>
              <a:t> </a:t>
            </a:r>
            <a:r>
              <a:rPr lang="ru-RU" sz="3200" b="1" dirty="0" err="1" smtClean="0">
                <a:latin typeface="Scada"/>
              </a:rPr>
              <a:t>Ходза</a:t>
            </a:r>
            <a:r>
              <a:rPr lang="ru-RU" sz="3200" b="1" dirty="0" smtClean="0">
                <a:latin typeface="Scada"/>
              </a:rPr>
              <a:t>.- М.: Детская литература, 1984.-69с. </a:t>
            </a:r>
            <a:endParaRPr lang="ru-RU" sz="3200" b="1" dirty="0">
              <a:latin typeface="Scad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1556792"/>
            <a:ext cx="8388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документальная книга. Страница за страницей автор рассказывает, как жил блокадный Ленинград, чем были заняты люди, как прокладывали «дорогу жизни», возили по ней хлеб и пытались спасти людей, как на заводах работали школьники и школьницы, а уроки проводили в бомбоубежищах. Ценность этой книги – в картах, фотографиях и иллюстрациях.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21.r.photoshare.ru/00210/002030b060f36df21dbec704225a854adb0aa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https://p.calameoassets.com/191202071315-5ca6a1127278bc2864186e61a52a0ec7/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908720"/>
            <a:ext cx="3672408" cy="5122801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484784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u="sng" dirty="0" err="1" smtClean="0">
                <a:solidFill>
                  <a:srgbClr val="002060"/>
                </a:solidFill>
                <a:latin typeface="Scada"/>
              </a:rPr>
              <a:t>Миксон</a:t>
            </a:r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, </a:t>
            </a:r>
            <a:r>
              <a:rPr lang="ru-RU" sz="3200" b="1" u="sng" dirty="0">
                <a:solidFill>
                  <a:srgbClr val="002060"/>
                </a:solidFill>
                <a:latin typeface="Scada"/>
              </a:rPr>
              <a:t>И. Л. </a:t>
            </a:r>
            <a:endParaRPr lang="ru-RU" sz="3200" b="1" u="sng" dirty="0" smtClean="0">
              <a:solidFill>
                <a:srgbClr val="002060"/>
              </a:solidFill>
              <a:latin typeface="Scada"/>
            </a:endParaRPr>
          </a:p>
          <a:p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Жила</a:t>
            </a:r>
            <a:r>
              <a:rPr lang="ru-RU" sz="3200" b="1" u="sng" dirty="0">
                <a:solidFill>
                  <a:srgbClr val="002060"/>
                </a:solidFill>
                <a:latin typeface="Scada"/>
              </a:rPr>
              <a:t>, </a:t>
            </a:r>
            <a:r>
              <a:rPr lang="ru-RU" sz="3200" b="1" u="sng" dirty="0" smtClean="0">
                <a:solidFill>
                  <a:srgbClr val="002060"/>
                </a:solidFill>
                <a:latin typeface="Scada"/>
              </a:rPr>
              <a:t>была: </a:t>
            </a:r>
            <a:r>
              <a:rPr lang="ru-RU" sz="3200" b="1" dirty="0" smtClean="0">
                <a:latin typeface="Scada"/>
              </a:rPr>
              <a:t>историческое повествование</a:t>
            </a:r>
            <a:r>
              <a:rPr lang="ru-RU" sz="3200" b="1" dirty="0">
                <a:latin typeface="Scada"/>
              </a:rPr>
              <a:t> </a:t>
            </a:r>
            <a:r>
              <a:rPr lang="ru-RU" sz="3200" b="1" dirty="0" smtClean="0">
                <a:latin typeface="Scada"/>
              </a:rPr>
              <a:t> </a:t>
            </a:r>
          </a:p>
          <a:p>
            <a:r>
              <a:rPr lang="ru-RU" sz="3200" b="1" dirty="0" smtClean="0">
                <a:latin typeface="Scada"/>
              </a:rPr>
              <a:t>/ Илья </a:t>
            </a:r>
            <a:r>
              <a:rPr lang="ru-RU" sz="3200" b="1" dirty="0" err="1" smtClean="0">
                <a:latin typeface="Scada"/>
              </a:rPr>
              <a:t>Миксон</a:t>
            </a:r>
            <a:r>
              <a:rPr lang="ru-RU" sz="3200" b="1" dirty="0" smtClean="0">
                <a:latin typeface="Scada"/>
              </a:rPr>
              <a:t>.- Ленинград: Детская литература, 1991.- 223 с.</a:t>
            </a:r>
            <a:endParaRPr lang="ru-RU" sz="3200" b="1" dirty="0">
              <a:latin typeface="Sca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956</Words>
  <Application>Microsoft Office PowerPoint</Application>
  <PresentationFormat>Экран (4:3)</PresentationFormat>
  <Paragraphs>60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Klub</dc:creator>
  <cp:lastModifiedBy>Admin</cp:lastModifiedBy>
  <cp:revision>183</cp:revision>
  <dcterms:created xsi:type="dcterms:W3CDTF">2021-01-20T05:08:24Z</dcterms:created>
  <dcterms:modified xsi:type="dcterms:W3CDTF">2021-01-21T08:44:10Z</dcterms:modified>
</cp:coreProperties>
</file>