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63" r:id="rId26"/>
    <p:sldId id="28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25D14037-CF08-40BE-B6F8-435B677606F8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13B2BF12-3887-4FCE-AE9B-17FC39FF9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66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4037-CF08-40BE-B6F8-435B677606F8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2BF12-3887-4FCE-AE9B-17FC39FF9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71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4037-CF08-40BE-B6F8-435B677606F8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2BF12-3887-4FCE-AE9B-17FC39FF9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56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4037-CF08-40BE-B6F8-435B677606F8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2BF12-3887-4FCE-AE9B-17FC39FF9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24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4037-CF08-40BE-B6F8-435B677606F8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2BF12-3887-4FCE-AE9B-17FC39FF9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72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4037-CF08-40BE-B6F8-435B677606F8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2BF12-3887-4FCE-AE9B-17FC39FF9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10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4037-CF08-40BE-B6F8-435B677606F8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2BF12-3887-4FCE-AE9B-17FC39FF9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98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4037-CF08-40BE-B6F8-435B677606F8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2BF12-3887-4FCE-AE9B-17FC39FF9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13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4037-CF08-40BE-B6F8-435B677606F8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2BF12-3887-4FCE-AE9B-17FC39FF9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80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4037-CF08-40BE-B6F8-435B677606F8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2BF12-3887-4FCE-AE9B-17FC39FF9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0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4037-CF08-40BE-B6F8-435B677606F8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2BF12-3887-4FCE-AE9B-17FC39FF9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4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4037-CF08-40BE-B6F8-435B677606F8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2BF12-3887-4FCE-AE9B-17FC39FF9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18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4037-CF08-40BE-B6F8-435B677606F8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2BF12-3887-4FCE-AE9B-17FC39FF9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96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4037-CF08-40BE-B6F8-435B677606F8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2BF12-3887-4FCE-AE9B-17FC39FF9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6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4037-CF08-40BE-B6F8-435B677606F8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2BF12-3887-4FCE-AE9B-17FC39FF9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41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4037-CF08-40BE-B6F8-435B677606F8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2BF12-3887-4FCE-AE9B-17FC39FF9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18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4037-CF08-40BE-B6F8-435B677606F8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2BF12-3887-4FCE-AE9B-17FC39FF9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39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5D14037-CF08-40BE-B6F8-435B677606F8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3B2BF12-3887-4FCE-AE9B-17FC39FF90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0153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ru.wikipedia.org/wiki/&#1053;&#1072;&#1074;&#1082;&#1072;,_&#1058;&#1072;&#1090;&#1100;&#1103;&#1085;&#1072;_&#1040;&#1083;&#1077;&#1082;&#1089;&#1072;&#1085;&#1076;&#1088;&#1086;&#1074;&#1085;&#1072;" TargetMode="Externa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ru.wikipedia.org/wiki/&#1054;&#1074;&#1089;&#1080;&#1077;&#1085;&#1082;&#1086;,_&#1058;&#1072;&#1090;&#1100;&#1103;&#1085;&#1072;_&#1053;&#1080;&#1082;&#1086;&#1083;&#1072;&#1077;&#1074;&#1085;&#1072;" TargetMode="Externa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ru.wikipedia.org/wiki/&#1057;&#1085;&#1077;&#1078;&#1080;&#1085;&#1072;,_&#1058;&#1072;&#1090;&#1100;&#1103;&#1085;&#1072;_&#1042;&#1072;&#1083;&#1077;&#1088;&#1100;&#1077;&#1074;&#1085;&#1072;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ru.wikipedia.org/wiki/&#1042;&#1072;&#1089;&#1080;&#1083;&#1100;&#1077;&#1074;&#1072;,_&#1058;&#1072;&#1090;&#1100;&#1103;&#1085;&#1072;_&#1043;&#1088;&#1080;&#1075;&#1086;&#1088;&#1100;&#1077;&#1074;&#1085;&#1072;" TargetMode="Externa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75"/>
            <a:ext cx="12192000" cy="68706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0655" y="1853002"/>
            <a:ext cx="11642501" cy="156966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nsuela" panose="02000400000000000000" pitchFamily="2" charset="0"/>
              </a:rPr>
              <a:t>И это всё о ней…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nsuela" panose="02000400000000000000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39097" y="4117925"/>
            <a:ext cx="59137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/>
                <a:solidFill>
                  <a:schemeClr val="accent3"/>
                </a:solidFill>
                <a:effectLst/>
                <a:latin typeface="Book Antiqua" panose="02040602050305030304" pitchFamily="18" charset="0"/>
              </a:rPr>
              <a:t>Виртуальная выставка</a:t>
            </a:r>
            <a:endParaRPr lang="ru-RU" sz="4000" b="1" cap="none" spc="0" dirty="0">
              <a:ln/>
              <a:solidFill>
                <a:schemeClr val="accent3"/>
              </a:solidFill>
              <a:effectLst/>
              <a:latin typeface="Book Antiqua" panose="0204060205030503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93296" y="6128694"/>
            <a:ext cx="10054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/>
                <a:solidFill>
                  <a:schemeClr val="accent3"/>
                </a:solidFill>
                <a:effectLst/>
                <a:latin typeface="Book Antiqua" panose="02040602050305030304" pitchFamily="18" charset="0"/>
              </a:rPr>
              <a:t>2021</a:t>
            </a:r>
            <a:endParaRPr lang="ru-RU" sz="3200" b="1" cap="none" spc="0" dirty="0">
              <a:ln/>
              <a:solidFill>
                <a:schemeClr val="accent3"/>
              </a:solidFill>
              <a:effectLst/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54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pbs.twimg.com/media/EdUNeFMX0AITAH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54" y="293467"/>
            <a:ext cx="4715120" cy="628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63595" y="860139"/>
            <a:ext cx="4950118" cy="3416320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Женщин-режиссеров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мировом кинематографе не так уже и много. С чем это связано – неизвестно, однако, как показывает практика, встав во главе съемочного процесса, представительницы прекрасного пола способны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по-настоящему  душевные кинопроекты. Среди наиболее известных советских  представительниц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этой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режиссер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Лиознова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подарившая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зрителям такие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шедевры,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«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тополя на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Плющихе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«Семнадцать мгновений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весны»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«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Карнавал».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" b="13994"/>
          <a:stretch/>
        </p:blipFill>
        <p:spPr>
          <a:xfrm rot="21032563">
            <a:off x="9345545" y="4009410"/>
            <a:ext cx="1462694" cy="2027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http://images4.fanpop.com/image/photos/22700000/Photo-frame-photo-frames-22786210-2106-15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03"/>
            <a:ext cx="12192000" cy="68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38660" y="6579482"/>
            <a:ext cx="60015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Пайкова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Л. Стратегия успеха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Текст / Л.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Пайкова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 – М.: Киноцентр, 1988 – 160с.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08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Женщина-цунам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638" y="90344"/>
            <a:ext cx="3374531" cy="506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Фото Татьяна  Луганцев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42" b="20447"/>
          <a:stretch/>
        </p:blipFill>
        <p:spPr bwMode="auto">
          <a:xfrm>
            <a:off x="72980" y="1595426"/>
            <a:ext cx="4202806" cy="503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47504" y="1035388"/>
            <a:ext cx="322830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Писательница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работает детским врачом-стоматологом и постоянно проживает в Москве. Каждый писатель черпает вдохновение в своем (Агата Кристи, например, мыла посуду и придумывала свои гениальные произведения).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Для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Луганцевой ее музой является звук современной бормашины. Несмотря на то, что профессия Луганцевой - врач-стоматолог,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 полны мягкой иронии и очень доброго отношения к людям.</a:t>
            </a:r>
          </a:p>
        </p:txBody>
      </p:sp>
      <p:pic>
        <p:nvPicPr>
          <p:cNvPr id="5" name="Picture 4" descr="https://ramki-photoshop.ru/ramki/rozovye_0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64561" y="6286864"/>
            <a:ext cx="3348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Луганцева, Т. Женщина-цунами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Текст / Т. Луганцева. – М.: АСТ, 2010. – 320с.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22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almode.ru/uploads/posts/2020-11/1604679243_5-p-tatyana-navka-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1"/>
          <a:stretch/>
        </p:blipFill>
        <p:spPr bwMode="auto">
          <a:xfrm>
            <a:off x="460375" y="457494"/>
            <a:ext cx="5193450" cy="596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76811" y="800103"/>
            <a:ext cx="4949781" cy="3693319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Имя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Татьяны Навки известно во всем мире, что неудивительно. Спортсменке дважды покорился мировой подиум, трижды — европейский, есть у нее и знак наивысшего признания — золото Олимпийских игр. Сама Татьяна Тарасова говорит о высоком профессионализме фигуристки, отмечая, что ей удалось не растерять любовь к профессии: сейчас Навка — звезда ледовых шоу, поражающих зрелищностью и мотивирующих заниматься фигурным катанием.</a:t>
            </a:r>
          </a:p>
        </p:txBody>
      </p:sp>
      <p:sp>
        <p:nvSpPr>
          <p:cNvPr id="3" name="AutoShape 4" descr="http://arstyle.org/uploads/posts/2012-05/1336368429_1325520062_romantic-frames-9_3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https://im0-tub-ru.yandex.net/i?id=9dc28b02bc0526937a36418be2113746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7641">
            <a:off x="9553671" y="4003449"/>
            <a:ext cx="1614215" cy="225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mages4.fanpop.com/image/photos/22700000/Photo-frame-photo-frames-22786210-2106-15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90152" y="6514954"/>
            <a:ext cx="125697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ВикипедиЯ 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ресурс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свободная энциклопедия. – Режим доступа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https://ru.wikipedia.org/wiki/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Навка,_</a:t>
            </a:r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Татьяна_Александровна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(Дата обращения: 24.01.2021) </a:t>
            </a:r>
          </a:p>
        </p:txBody>
      </p:sp>
    </p:spTree>
    <p:extLst>
      <p:ext uri="{BB962C8B-B14F-4D97-AF65-F5344CB8AC3E}">
        <p14:creationId xmlns:p14="http://schemas.microsoft.com/office/powerpoint/2010/main" val="280825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sunhome.ru/poetry/187/tatyana-ovsienko.or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"/>
          <a:stretch/>
        </p:blipFill>
        <p:spPr bwMode="auto">
          <a:xfrm>
            <a:off x="517998" y="309092"/>
            <a:ext cx="5007040" cy="6372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60900" y="880731"/>
            <a:ext cx="5194479" cy="3970318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Татьяна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Овсиенко – известная певица, первую популярность получила в составе группы «Мираж». Имеет звание Заслуженной артистки РФ.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Песни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Татьяны Овсиенко – это женственность, тепло и доброта, они близки многим слушателям, наверное, этим объясняется ее невероятная популярность в 90-х и успех в наше время. Татьяна очень позитивный человек, трогательный и в то же время яркий. Ей пришлось приложить немало усилий, чтобы из обычного администратора гостиницы взойти на музыкальный Олимп. Судьба ей подарила лишь небольшую улыбку, успех и слава достигались большим трудом.</a:t>
            </a:r>
            <a:endParaRPr lang="ru-RU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img.discogs.com/YObyHkh1Rr5L-oK34QyDreFogQU=/fit-in/600x893/filters:strip_icc():format(jpeg):mode_rgb():quality(90)/discogs-images/R-14769198-1581244903-2721.jpe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5385">
            <a:off x="10005541" y="4478815"/>
            <a:ext cx="1296640" cy="192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mages4.fanpop.com/image/photos/22700000/Photo-frame-photo-frames-22786210-2106-15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03"/>
            <a:ext cx="12192000" cy="68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81565" y="6530586"/>
            <a:ext cx="122735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ВикипедиЯ 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ресурс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свободная энциклопедия. – Режим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доступа: </a:t>
            </a:r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://ru.wikipedia.org/wiki/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Овсиенко,_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Татьяна_Николаевна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(Дата обращения: 24.01.2021) </a:t>
            </a:r>
          </a:p>
        </p:txBody>
      </p:sp>
    </p:spTree>
    <p:extLst>
      <p:ext uri="{BB962C8B-B14F-4D97-AF65-F5344CB8AC3E}">
        <p14:creationId xmlns:p14="http://schemas.microsoft.com/office/powerpoint/2010/main" val="32558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avatars.mds.yandex.net/get-zen_doc/98843/pub_5b955ba6f3ce7200aad898d2_5b95812ebec38800abc54983/scale_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5"/>
          <a:stretch/>
        </p:blipFill>
        <p:spPr bwMode="auto">
          <a:xfrm>
            <a:off x="669510" y="388581"/>
            <a:ext cx="4816890" cy="62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86659" y="948107"/>
            <a:ext cx="4872507" cy="3416320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Фильмы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участием Татьяны Окуневской просто «запоем» смотрели зрители, чья молодость выпала на 40-50-е годы прошлого века. Женственную и темпераментную Окуневскую тяжело было не запомнить, у нее была миллионная армия поклонников, которые ее просто боготворили. В ее возлюбленных ходили самые известные мужчины прошлого века – от писателей до политических деятелей.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Актриса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Окуневская прославилась своими картинами «Пышка», «Горячие денечки».</a:t>
            </a:r>
            <a:endParaRPr lang="ru-RU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s1.livelib.ru/boocover/1000415718/o/2541/Okunevskaya_T.__Tatyanin_den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3930">
            <a:off x="9633812" y="3826214"/>
            <a:ext cx="1413454" cy="2310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mages4.fanpop.com/image/photos/22700000/Photo-frame-photo-frames-22786210-2106-15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49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91659" y="6288016"/>
            <a:ext cx="4389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Окуневская Т. Татьянин день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Текст / Т. Окуневская. – М.: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ПрозаиК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2009. – 559с.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5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Татьяна Пельтце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4" b="10307"/>
          <a:stretch/>
        </p:blipFill>
        <p:spPr bwMode="auto">
          <a:xfrm>
            <a:off x="637666" y="553792"/>
            <a:ext cx="4848733" cy="608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54085" y="1048516"/>
            <a:ext cx="4679324" cy="2031325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just"/>
            <a:r>
              <a:rPr lang="ru-RU" cap="all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ктриса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Пельтцер прожила яркую жизнь с ранним сценическим успехом и зрелыми неудачами, международным брачным союзом и одиночеством на закате жизни. Почти восемь десятилетий в жизни Татьяны Ивановны были театр и кино, признание и любовь зрителей.</a:t>
            </a:r>
          </a:p>
        </p:txBody>
      </p:sp>
      <p:pic>
        <p:nvPicPr>
          <p:cNvPr id="1026" name="Picture 2" descr="Татьяна Пельтцер. Главная бабушка Советского Союз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0500">
            <a:off x="9066726" y="2915330"/>
            <a:ext cx="1851942" cy="2914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mages4.fanpop.com/image/photos/22700000/Photo-frame-photo-frames-22786210-2106-15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0175" y="6400800"/>
            <a:ext cx="4533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Шляхов, А. Татьяна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Пельтцер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Главная бабушка Советского Союза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Текст / А. Шляхов. – М.: АСТ, 2017. – 320с.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76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21250952">
            <a:off x="7809940" y="707722"/>
            <a:ext cx="361362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Полякова –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русская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писательница,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работает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жанре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«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авантюрного детектива».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Откровенная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простая, без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признаков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величия и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снобизма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такой знают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Полякову многочисленные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поклонники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творчества. Она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пишет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легко и комично,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недаром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жанр, в котором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работает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Полякова, называют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ироничным детективом».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Несколько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 произведений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легли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основу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художественных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картин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Блок-схема: ручной ввод 2"/>
          <p:cNvSpPr/>
          <p:nvPr/>
        </p:nvSpPr>
        <p:spPr>
          <a:xfrm>
            <a:off x="618186" y="103031"/>
            <a:ext cx="3529367" cy="5576779"/>
          </a:xfrm>
          <a:prstGeom prst="flowChartManualInpu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196" name="Picture 4" descr="Татьяна Полякова - Голос, зовущий в ночи обложка книг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555">
            <a:off x="4180676" y="1095822"/>
            <a:ext cx="3551699" cy="514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img0.liveinternet.ru/images/attach/c/5/85/369/85369818_large_FMJElements64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68"/>
          <a:stretch/>
        </p:blipFill>
        <p:spPr bwMode="auto">
          <a:xfrm>
            <a:off x="0" y="0"/>
            <a:ext cx="121988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80361" y="6188881"/>
            <a:ext cx="3412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Полякова, Т. Голос, зовущий в ночи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Текст / Т. Полякова. – М.: Эксмо, 2020. – 320с.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25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03.fotocdn.net/s125/24d45260ba6ea34e/public_pin_l/28501136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0"/>
          <a:stretch/>
        </p:blipFill>
        <p:spPr bwMode="auto">
          <a:xfrm>
            <a:off x="588621" y="477079"/>
            <a:ext cx="5028597" cy="6194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03454" y="907489"/>
            <a:ext cx="5078945" cy="2862322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just"/>
            <a:r>
              <a:rPr lang="ru-RU" b="1" cap="all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ервая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же главная роль привела Татьяну Самойлову на красную ковровую дорожку фестиваля в Каннах. Здесь молодую актрису называли русской богиней и прочили ей мировую славу. Советские режиссеры восхищались красотой и талантом Самойловой. Восхищались, но сниматься не приглашали... Вероника и Анна Каренина — два образа, которые остались с актрисой на всю жизнь.</a:t>
            </a:r>
          </a:p>
        </p:txBody>
      </p:sp>
      <p:pic>
        <p:nvPicPr>
          <p:cNvPr id="3074" name="Picture 2" descr="Анна Ярошевская - Татьяна Самойлова обложка книг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3544">
            <a:off x="9443912" y="3490410"/>
            <a:ext cx="1674718" cy="267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mages4.fanpop.com/image/photos/22700000/Photo-frame-photo-frames-22786210-2106-15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00023" y="6272107"/>
            <a:ext cx="53447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Ярошевская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А. Татьяна Самойлова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Текст / А.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Ярошевская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 – М.: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Рипол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-Классик, 2014. – 224с.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46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a.d-cd.net/aYAAAgJmdeA-19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37"/>
          <a:stretch/>
        </p:blipFill>
        <p:spPr bwMode="auto">
          <a:xfrm>
            <a:off x="542817" y="506797"/>
            <a:ext cx="5023095" cy="583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20070" y="767182"/>
            <a:ext cx="5062330" cy="4247317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Татьяна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Снежина навсегда осталась молодой. У этой девушки было много талантов – она была поэтессой, певицей и композитором. Снежина просто не успела стать знаменитой при жизни, широкую известность она получила уже после своей кончины. Многие ее песни вошли в репертуар звезд российской эстрады. Музыка, написанная Татьяной Снежиной, часто звучит в кинофильмах, отечественных и зарубежных. Композиция «Позови меня с собой», которую исполнила Алла Пугачева, до сих пор пользуется огромной популярностью. В течение трех лет, с 1997 по 1999 годы, молодую поэтессу и композитора посмертно признавали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лауреатом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премии «Песня года».</a:t>
            </a:r>
          </a:p>
        </p:txBody>
      </p:sp>
      <p:pic>
        <p:nvPicPr>
          <p:cNvPr id="4" name="Picture 2" descr="http://images4.fanpop.com/image/photos/22700000/Photo-frame-photo-frames-22786210-2106-15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9867" y="6568424"/>
            <a:ext cx="119021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ВикипедиЯ 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ресурс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свободная энциклопедия. – Режим доступа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https://ru.wikipedia.org/wiki/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Снежина,_</a:t>
            </a:r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Татьяна_Валерьевна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(Дата обращения: 24.01.2021) </a:t>
            </a:r>
          </a:p>
        </p:txBody>
      </p:sp>
    </p:spTree>
    <p:extLst>
      <p:ext uri="{BB962C8B-B14F-4D97-AF65-F5344CB8AC3E}">
        <p14:creationId xmlns:p14="http://schemas.microsoft.com/office/powerpoint/2010/main" val="371854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myjulia.ru/data/cache/2012/05/25/1045889_5717thumb5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98"/>
          <a:stretch/>
        </p:blipFill>
        <p:spPr bwMode="auto">
          <a:xfrm>
            <a:off x="235302" y="614630"/>
            <a:ext cx="3804090" cy="5501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78816" y="768591"/>
            <a:ext cx="329699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Татьяна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Степанова окончила юридический факультет МГУ. Она подполковник полиции в отставке и потомственный следователь. Она раскрыла десятки реальных преступлений. В ее книгах следствие ведут профессионалы…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Её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детективы, сочетают в себе реалистичность и психологизм классического детектива, написанного по всем законам жанра, а так же безупречный стиль и достоверность деталей, будоражащий сюжет и незаурядных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персонажей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218" name="Picture 2" descr="Татьяна Степанова - Часы, идущие назад обложка книг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273" y="857646"/>
            <a:ext cx="3196349" cy="5078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mg-fotki.yandex.ru/get/4703/mariflesh.18/0_64807_3c9523e7_XXXL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" t="7899" r="3649" b="6838"/>
          <a:stretch/>
        </p:blipFill>
        <p:spPr bwMode="auto">
          <a:xfrm>
            <a:off x="0" y="-31358"/>
            <a:ext cx="12192000" cy="688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8051" y="6547964"/>
            <a:ext cx="6335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Степанова, Т. Часы, идущие назад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Текст Т. Степанова. – М.: Эксмо-Пресс, 2019. – 416с.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55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Татьяна Бочарова - Ромео должен повзрослеть обложка книг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516" y="692671"/>
            <a:ext cx="3517654" cy="553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rospisatel.ru/images/sob2020/7/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9" r="28340"/>
          <a:stretch/>
        </p:blipFill>
        <p:spPr bwMode="auto">
          <a:xfrm>
            <a:off x="198011" y="692671"/>
            <a:ext cx="3790998" cy="5396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96410" y="874408"/>
            <a:ext cx="326348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Татьяна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Бочарова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создательница остросюжетных детективных романов, наполненных тайнами и загадочными событиями.</a:t>
            </a:r>
          </a:p>
          <a:p>
            <a:pPr algn="just" fontAlgn="base"/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Герои то и дело сталкиваются со смертельными опасностями и… яркими чувствами. Эти книги заденут самые тонкие струны в женской душе, заставляя вспомнить все, о чем мечталось, да не сбылось. Они дарят надежду, что никогда не поздно все изменить.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Picture 2" descr="https://img-fotki.yandex.ru/get/4703/mariflesh.18/0_64807_3c9523e7_XXXL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" t="7899" r="3649" b="6838"/>
          <a:stretch/>
        </p:blipFill>
        <p:spPr bwMode="auto">
          <a:xfrm>
            <a:off x="-109390" y="64393"/>
            <a:ext cx="12301390" cy="679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96410" y="5398723"/>
            <a:ext cx="33793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Бочарова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Т. Ромео должен повзрослеть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Текст / Т.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Бочарова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 – М.: Эксмо,2019. – 320с.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98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://cdn01.ru/files/users/images/8f/19/8f194389ee14a1f38505a31cb7a56c8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47" t="-4288" r="3847" b="11979"/>
          <a:stretch/>
        </p:blipFill>
        <p:spPr bwMode="auto">
          <a:xfrm>
            <a:off x="387134" y="218222"/>
            <a:ext cx="5189418" cy="644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74942" y="748383"/>
            <a:ext cx="5357712" cy="4247317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Татьяну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Анатольевну Тарасову знают многие поколения болельщиков фигурного катания. Старшее помнит ее как выдающего тренера, ученики которой взяли семь золотых медалей на Олимпийских играх, младшее — по метким комментариям во время трансляций.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Жизнь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известного тренера никогда не была простой: завершение карьеры в 19 лет, неуверенность отца в ее профессиональных качествах, вынужденный переезд в Америку и потеря почти всей своей семьи. Но все это и сделало Татьяну Тарасову такой, какой мы знаем ее сейчас: успешным тренером, прекрасным постановщиком, эмоциональным комментатором и,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наконец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интересной личностью.</a:t>
            </a:r>
            <a:endParaRPr lang="ru-RU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Татьяна Тарасова - Красавица и чудовище обложка книг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3783">
            <a:off x="10175267" y="4593880"/>
            <a:ext cx="1178402" cy="181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mages4.fanpop.com/image/photos/22700000/Photo-frame-photo-frames-22786210-2106-15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5377" y="6219094"/>
            <a:ext cx="44877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Тарасова, Т. Красавица и чудовище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Текст / Т. Тарасова. – М.: АСТ, 2008. – 448с.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9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pbs.twimg.com/media/D5pqqOBWkAANZc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93" y="695284"/>
            <a:ext cx="3825025" cy="522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Кыс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990" y="515154"/>
            <a:ext cx="3563434" cy="558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54397" y="837994"/>
            <a:ext cx="315701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Толстая - одна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самых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влиятельных женщин России, писательница, ставшая ярким событием в современной русской литературе.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своих произведениях она затрагивает самые волнующие темы и делает читателя своим собеседником, предельно уважительно относясь к нему. Писательница, истинный мастер слова, литературный критик,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журналист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img-fotki.yandex.ru/get/4703/mariflesh.18/0_64807_3c9523e7_XXXL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" t="7899" r="3649" b="6838"/>
          <a:stretch/>
        </p:blipFill>
        <p:spPr bwMode="auto">
          <a:xfrm>
            <a:off x="0" y="0"/>
            <a:ext cx="12192000" cy="679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43211" y="5454642"/>
            <a:ext cx="315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Толстая, Т. Кысь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Текст / Т. Толстая. – М.: Эксмо, 2005. – 319с.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47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www.cosmo.ru/upload/attach/771/771f245ba6f8ae00c432fb100c0ff4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7" b="5769"/>
          <a:stretch/>
        </p:blipFill>
        <p:spPr bwMode="auto">
          <a:xfrm rot="21063812">
            <a:off x="645084" y="670297"/>
            <a:ext cx="3560884" cy="47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online-audio-knigi.com/uploads/posts/books/22879/228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547">
            <a:off x="8565867" y="2086589"/>
            <a:ext cx="2749457" cy="432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01543" y="820688"/>
            <a:ext cx="386366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Тронина Татьяна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автор детской прозы и любовных романов. Её книги – это не просто любовный роман. Нет. Страница за страницей читатель переживает вместе с героями страсть, безумие, ненависть, нежность. Все её истории полны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трагизма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но хорошо заканчиваются.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говорит сама Татьяна, она не из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тех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авторов, кто своим читателям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разбивает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сердца. Конечно, совсем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без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драматизма нельзя. В её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книгах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страстей,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захватывающих событий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даже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преступлений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  <p:pic>
        <p:nvPicPr>
          <p:cNvPr id="7" name="Picture 8" descr="https://www.pngkey.com/png/full/764-7646348_amanha-e-outro-dia-molduras-gratis-frames-dourada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02048" y="5235319"/>
            <a:ext cx="3387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Тронина, Т. Пышечка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Текст / Т. Тронина. – М.: Эксмо, 2017. – 320с.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30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29051" y="1031677"/>
            <a:ext cx="333387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Книги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Успенской - это блестящая социально-психологическая проза, великолепно написанная и неизменно актуальная. Она вся, как на ладони: то искренняя и наивная, как ребёнок, то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сосредоточенная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тихая, как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майский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полдень. Такие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перепады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характере выдают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 ней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подлинную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поэтическую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натуру,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не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солидного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прозаика —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автора более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двадцати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романов и повестей.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Автор - Татьяна Успенск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6021">
            <a:off x="821861" y="849994"/>
            <a:ext cx="3534623" cy="486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bookbear.net/thumb/work/big/?src=13047017425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3298">
            <a:off x="7979734" y="869506"/>
            <a:ext cx="3293607" cy="482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4.bp.blogspot.com/-tt7BfOC3lsg/UlDcVfv9x0I/AAAAAAAACOc/4P_MfsBqP7o/s1600/ARA+(808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6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29051" y="6115252"/>
            <a:ext cx="410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Успенская-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Ошанина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Т. Следующая остановка – жизнь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Текст / Т. Успенская-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Ошанина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 – СПб.: Астрель, 2006. – 64с.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56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www.sb.by/upload/iblock/5aa/5aa68eaa9b723973979b8b772fa38f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7" r="20462"/>
          <a:stretch/>
        </p:blipFill>
        <p:spPr bwMode="auto">
          <a:xfrm>
            <a:off x="232780" y="655092"/>
            <a:ext cx="3868939" cy="500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Селфи с судьбо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0975">
            <a:off x="8093950" y="591902"/>
            <a:ext cx="3307449" cy="512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08569" y="893116"/>
            <a:ext cx="309678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Татьяна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Устинова - признанный мастер остросюжетных психологических романов, первая среди лучших авторов детективного жанра. Ее имя знакомо каждому, кто хоть раз заходил в книжный магазин, смотрел телевизор или читал популярную прессу.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детективах Татьяны Устиновой всегда есть место романтической истории. Ее герои дружат, ненавидят, мечтают, а главное - любят... Они живут полной жизнью на страницах книг.</a:t>
            </a:r>
          </a:p>
        </p:txBody>
      </p:sp>
      <p:pic>
        <p:nvPicPr>
          <p:cNvPr id="3074" name="Picture 2" descr="https://img-fotki.yandex.ru/get/6606/16969765.2d/0_67a80_7573f93f_ori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03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9712" y="6587546"/>
            <a:ext cx="75212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Устинова, Т. Селфи с судьбой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Текст / Т. Устинова. – М.: Эксмо, 2017. – 320с.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69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snob.ru/i/indoc/user_22448/838be5156de1c7a0447df9ef328ab04f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2"/>
          <a:stretch/>
        </p:blipFill>
        <p:spPr bwMode="auto">
          <a:xfrm>
            <a:off x="169095" y="532262"/>
            <a:ext cx="5617557" cy="5855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89028" y="969651"/>
            <a:ext cx="4973169" cy="2585323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2A2A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Известная </a:t>
            </a:r>
            <a:r>
              <a:rPr lang="ru-RU" b="1" dirty="0">
                <a:solidFill>
                  <a:srgbClr val="2A2A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артистка Татьяна Шмыга была успешна во всем, за что бы ни взялась. За свою длинную творческую жизнь женщина успела сыграть десятки ролей в кино, театре и оперетте, исполнить песни, которые знают и любят до сих пор. Она была единственной в Советском Союзе актрисой опереточного жанра, удостоившейся звания </a:t>
            </a:r>
            <a:r>
              <a:rPr lang="ru-RU" b="1" dirty="0" smtClean="0">
                <a:solidFill>
                  <a:srgbClr val="2A2A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«Народный </a:t>
            </a:r>
            <a:r>
              <a:rPr lang="ru-RU" b="1" dirty="0">
                <a:solidFill>
                  <a:srgbClr val="2A2A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артист </a:t>
            </a:r>
            <a:r>
              <a:rPr lang="ru-RU" b="1" dirty="0" smtClean="0">
                <a:solidFill>
                  <a:srgbClr val="2A2A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СССР».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Татьяна Шмыга - Счастье мне улыбалось обложка книг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5900">
            <a:off x="9271574" y="3185773"/>
            <a:ext cx="1935811" cy="292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mages4.fanpop.com/image/photos/22700000/Photo-frame-photo-frames-22786210-2106-15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22748" y="6316989"/>
            <a:ext cx="43015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Шмыга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Т. Счастье мне улыбалось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Текст / Т.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Шмыга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 – М.: АСТ, 2019. – 320с.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54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75"/>
            <a:ext cx="12192000" cy="68706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918"/>
            <a:ext cx="12642273" cy="662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1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novostiliteratury.ru/wp-content/uploads/2013/12/%D0%B1%D1%83%D0%BB%D0%B0%D1%82%D0%BE%D0%B2%D0%B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" b="17216"/>
          <a:stretch/>
        </p:blipFill>
        <p:spPr bwMode="auto">
          <a:xfrm>
            <a:off x="161335" y="1751526"/>
            <a:ext cx="4137769" cy="495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68968" y="1039899"/>
            <a:ext cx="3206839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25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700" dirty="0" smtClean="0">
                <a:solidFill>
                  <a:srgbClr val="25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</a:t>
            </a:r>
            <a:r>
              <a:rPr lang="ru-RU" sz="1700" dirty="0">
                <a:solidFill>
                  <a:srgbClr val="25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Булатова – современный прозаик, литературовед, кандидат филологических наук, доцент кафедры </a:t>
            </a:r>
            <a:r>
              <a:rPr lang="ru-RU" sz="1700" dirty="0" smtClean="0">
                <a:solidFill>
                  <a:srgbClr val="25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литературы.</a:t>
            </a:r>
          </a:p>
          <a:p>
            <a:pPr algn="just"/>
            <a:r>
              <a:rPr lang="ru-RU" sz="1700" dirty="0" smtClean="0">
                <a:solidFill>
                  <a:srgbClr val="25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 </a:t>
            </a:r>
            <a:r>
              <a:rPr lang="ru-RU" sz="1700" dirty="0">
                <a:solidFill>
                  <a:srgbClr val="25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счету писательницы десятки сборников рассказов и романов. Их главными героинями чаще всего становятся обычные женщины, которым предстоит сочетать обязанности матери, жены и дочери. Кроме того, Татьяна Булатова затрагивает темы семейных ценностей, справедливости, любви, верности</a:t>
            </a:r>
            <a:r>
              <a:rPr lang="ru-RU" sz="1700" dirty="0" smtClean="0">
                <a:solidFill>
                  <a:srgbClr val="25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Татьяна Булатова - Большое сердце маленькой женщины обложка книг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774" y="88412"/>
            <a:ext cx="4146259" cy="668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ramki-photoshop.ru/ramki/rozovye_0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15944" y="6155895"/>
            <a:ext cx="39151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Булатова, Т. Большое сердце маленькой женщины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Текст / Т. Булатова. – М.: Эксмо, 2019. – 288с.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4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Татьяна Васильев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" b="12739"/>
          <a:stretch/>
        </p:blipFill>
        <p:spPr bwMode="auto">
          <a:xfrm rot="235503">
            <a:off x="551202" y="562653"/>
            <a:ext cx="4970249" cy="595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85082" y="966766"/>
            <a:ext cx="4941146" cy="3139321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Татьяна 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Григорьевна Васильева – советская, а затем и российская актриса театра и кино, известная зрителям по фильмам «Самая обаятельная и привлекательная», «Здравствуйте, я ваша тетя!», «Три полуграции», сериалам «Закрытая школа», «Идеальная жертва» и многим другим картинам. Народная артистка России (1992).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8194" name="Picture 2" descr="http://www.cityspb.ru/f/a0/ru/auto/201412/07202943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2419">
            <a:off x="9182637" y="3452245"/>
            <a:ext cx="1829219" cy="257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mages4.fanpop.com/image/photos/22700000/Photo-frame-photo-frames-22786210-2106-15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18055" y="6468948"/>
            <a:ext cx="123100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ВикипедиЯ 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ресурс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свободная энциклопедия. – Режим доступа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https://ru.wikipedia.org/wiki/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Васильева,_</a:t>
            </a:r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Татьяна_Григорьевна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(Дата обращения: 24.01.2021) </a:t>
            </a:r>
          </a:p>
        </p:txBody>
      </p:sp>
    </p:spTree>
    <p:extLst>
      <p:ext uri="{BB962C8B-B14F-4D97-AF65-F5344CB8AC3E}">
        <p14:creationId xmlns:p14="http://schemas.microsoft.com/office/powerpoint/2010/main" val="281800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arinafoto.ru/wp-content/uploads/2011/09/Ramki-fotoshop19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7317" cy="69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1.livelib.ru/boocover/1002141639/o/9071/Tatyana_Vedeneeva__Ya_zhiraf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1497">
            <a:off x="10267545" y="3153329"/>
            <a:ext cx="1202201" cy="173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1.livelib.ru/boocover/1001989383/o/77e3/__Zolotaya_kollektsiya_luchshih_retseptov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7732">
            <a:off x="8882605" y="3135628"/>
            <a:ext cx="1341207" cy="176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1.livelib.ru/boocover/1000375784/o/68bb/Vedeneeva_T.__Retsepty_Tatyany_Vedeneevoj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376" y="4609636"/>
            <a:ext cx="1481580" cy="202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1.wp.com/stclinic.ru/wp-content/uploads/2019/12/cfb66a7b97317d2e6de2e007311a12a7.jpg?w=60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5" b="26029"/>
          <a:stretch/>
        </p:blipFill>
        <p:spPr bwMode="auto">
          <a:xfrm>
            <a:off x="783738" y="414979"/>
            <a:ext cx="3157198" cy="356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58381" y="1485604"/>
            <a:ext cx="436463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Она </a:t>
            </a:r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стала выдающимся политиком, знаменитой певицей или известным космонавтом. Но это совсем не означает, что ее никто не знает, напротив, у нее миллионная армия поклонников, причем самых разных возрастов. Татьяна Веденеева стала одной из самых популярных ведущих на ТВ в 80-е годы. Дети видели в ней старшую сестру, женщины считали подругой, а мужчины грезили о ней, как о заманчивой любовнице. В реальной жизни она действительно стала сестрой, подругой, женой.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92399" y="6584009"/>
            <a:ext cx="101720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Веденеева, Т. Рецепты Татьяны Веденеевой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Текст: Я знаю, что надо есть, чтобы оставаться стройной и красивой. – М.: АСТ, 2009. – 192с.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63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ibs.ru/media/authors/679/7b6f3bee6ab2298ab9b1753c7dc643f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6"/>
          <a:stretch/>
        </p:blipFill>
        <p:spPr bwMode="auto">
          <a:xfrm rot="21118488">
            <a:off x="743797" y="682055"/>
            <a:ext cx="3422195" cy="457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3632" y="865783"/>
            <a:ext cx="379869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Российская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писательница Татьяна Евгеньевна Веденская известна читателям как талантливый автор, интересно пишущий в жанре психологического любовного романа. Ее творческий багаж насчитывает сегодня более 50 произведений, изданных общим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тиражом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около 3 миллионов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экземпляров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Их переводят на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иностранные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языки, по ним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снимают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фильмы.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Татьяна Веденская - Пепельный блондин обложка книг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6521">
            <a:off x="8207091" y="1741017"/>
            <a:ext cx="3390120" cy="485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www.pngkey.com/png/full/764-7646348_amanha-e-outro-dia-molduras-gratis-frames-dourada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53632" y="5243631"/>
            <a:ext cx="3425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Веденская, Т. Пепельный блондин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Текст / Т. Веденская. – М.: Эксмо-Пресс, 2018. – 352с.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95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pbs.twimg.com/media/ER0P19AWoAE0eu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89"/>
          <a:stretch/>
        </p:blipFill>
        <p:spPr bwMode="auto">
          <a:xfrm>
            <a:off x="144695" y="282250"/>
            <a:ext cx="5506765" cy="619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90952" y="762312"/>
            <a:ext cx="4998793" cy="1754326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2A2A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Татьяна </a:t>
            </a:r>
            <a:r>
              <a:rPr lang="ru-RU" b="1" dirty="0">
                <a:solidFill>
                  <a:srgbClr val="2A2A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Догилева – знаменитая российская актриса театра и кино, слава к которой пришла </a:t>
            </a:r>
            <a:r>
              <a:rPr lang="ru-RU" b="1" dirty="0" smtClean="0">
                <a:solidFill>
                  <a:srgbClr val="2A2A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ещё </a:t>
            </a:r>
            <a:r>
              <a:rPr lang="ru-RU" b="1" dirty="0">
                <a:solidFill>
                  <a:srgbClr val="2A2A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молодости после появления в картинах «Покровские ворота», «Блондинка за углом» и «Забытая мелодия для флейты».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 descr="https://s1.livelib.ru/boocover/1000456414/o/33e8/Tatyana_Dogileva__Zhizn_i_priklyucheniya_Svety_Hohryakovoj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7289">
            <a:off x="8955491" y="2330007"/>
            <a:ext cx="1433227" cy="220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1.livelib.ru/boocover/1001627449/o/4e1d/Dogileva_Tatyana_Anatolevna__Literatura_pro_menya._Tatyana_Dogileva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5" b="5801"/>
          <a:stretch/>
        </p:blipFill>
        <p:spPr bwMode="auto">
          <a:xfrm>
            <a:off x="9854949" y="3781585"/>
            <a:ext cx="1633834" cy="239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s1.livelib.ru/boocover/1000951038/o/b071/Tatyana_Dogileva__Togda_sejchas_i_kot_Serezha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1538">
            <a:off x="7139210" y="2729831"/>
            <a:ext cx="1857495" cy="285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images4.fanpop.com/image/photos/22700000/Photo-frame-photo-frames-22786210-2106-15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76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78805" y="6479157"/>
            <a:ext cx="76242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Догилева, Т. Жизнь и приключения Светы Хохряковой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Текст / Т. Догилева. – М.: АСТ, 2011. – 352с.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56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1.livelib.ru/boocover/1000119112/o/fed1/Tatyana_Doronina__Dnevnik_aktrisy_sbornik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7866">
            <a:off x="9057086" y="3746623"/>
            <a:ext cx="1713407" cy="263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.pinimg.com/736x/41/d2/bb/41d2bbe80a6e6c471f2b4fb8ea21b884--kin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2" b="17227"/>
          <a:stretch/>
        </p:blipFill>
        <p:spPr bwMode="auto">
          <a:xfrm>
            <a:off x="534473" y="373882"/>
            <a:ext cx="5027053" cy="595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00800" y="742046"/>
            <a:ext cx="5219700" cy="3416320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Эта </a:t>
            </a:r>
            <a:r>
              <a:rPr lang="ru-RU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актриса всегда была объектом зависти, подражания и восхищения. И еще ее любили, причем все, от мала до велика, и мужчины и женщины. У актрисы Татьяны Дорониной удивительная судьба, она сумела достичь невиданных высот в творчестве, и при этом остаться обычным человеком, с тонкой и отзывчивой душой.</a:t>
            </a:r>
          </a:p>
          <a:p>
            <a:pPr algn="just"/>
            <a:r>
              <a:rPr lang="ru-RU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Фильмография </a:t>
            </a:r>
            <a:r>
              <a:rPr lang="ru-RU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Татьяны Дорониной состоит из небольшого количества картин, но именно благодаря им, актриса приобрела всеобщую любовь.</a:t>
            </a:r>
            <a:endParaRPr lang="ru-RU" b="1" i="0" dirty="0"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images4.fanpop.com/image/photos/22700000/Photo-frame-photo-frames-22786210-2106-15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76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2596" y="6487273"/>
            <a:ext cx="65424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Доронина, Т. Дневник актрисы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Текст / Т. Доронина. – М.: Молодая гвардия, 2006. – 335с.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77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17453" y="977446"/>
            <a:ext cx="30394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Татьяна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Корсакова – популярная писательница, которая создает увлекательные произведения, смешивая жанры сентиментального романа, детектива и мистики. </a:t>
            </a: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Почитатели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любовно-авантюрных историй знают ее под псевдонимом Алиса Корсак.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https://u.livelib.ru/author/1000211849/r/xnfjr4lm/o-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2" r="3633" b="7188"/>
          <a:stretch/>
        </p:blipFill>
        <p:spPr bwMode="auto">
          <a:xfrm>
            <a:off x="182476" y="631066"/>
            <a:ext cx="3772173" cy="5447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Татьяна Корсакова - Сердце ночи обложка книг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143" y="734096"/>
            <a:ext cx="3485477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mg-fotki.yandex.ru/get/4703/mariflesh.18/0_64807_3c9523e7_XXXL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" t="7899" r="3649" b="6838"/>
          <a:stretch/>
        </p:blipFill>
        <p:spPr bwMode="auto">
          <a:xfrm>
            <a:off x="-103031" y="64393"/>
            <a:ext cx="12301390" cy="679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17453" y="5395050"/>
            <a:ext cx="3258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Корсакова, Т. Сердце ночи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Текст / Т. Корсакова. – М.: Эксмо, 2018. – 384с.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22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Небеса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а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Небесная</Template>
  <TotalTime>1094</TotalTime>
  <Words>2020</Words>
  <Application>Microsoft Office PowerPoint</Application>
  <PresentationFormat>Широкоэкранный</PresentationFormat>
  <Paragraphs>100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Book Antiqua</vt:lpstr>
      <vt:lpstr>Calibri</vt:lpstr>
      <vt:lpstr>Calibri Light</vt:lpstr>
      <vt:lpstr>Consuela</vt:lpstr>
      <vt:lpstr>Symbol</vt:lpstr>
      <vt:lpstr>Times New Roman</vt:lpstr>
      <vt:lpstr>Небеса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69</cp:revision>
  <dcterms:created xsi:type="dcterms:W3CDTF">2021-01-14T13:42:04Z</dcterms:created>
  <dcterms:modified xsi:type="dcterms:W3CDTF">2021-01-25T09:56:26Z</dcterms:modified>
</cp:coreProperties>
</file>