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sldIdLst>
    <p:sldId id="256" r:id="rId2"/>
    <p:sldId id="274" r:id="rId3"/>
    <p:sldId id="260" r:id="rId4"/>
    <p:sldId id="261" r:id="rId5"/>
    <p:sldId id="259" r:id="rId6"/>
    <p:sldId id="257" r:id="rId7"/>
    <p:sldId id="258" r:id="rId8"/>
    <p:sldId id="264" r:id="rId9"/>
    <p:sldId id="270" r:id="rId10"/>
    <p:sldId id="265" r:id="rId11"/>
    <p:sldId id="272" r:id="rId12"/>
    <p:sldId id="263" r:id="rId13"/>
    <p:sldId id="266" r:id="rId14"/>
    <p:sldId id="267" r:id="rId15"/>
    <p:sldId id="269" r:id="rId16"/>
    <p:sldId id="271" r:id="rId17"/>
    <p:sldId id="27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790815F-6F18-46BB-9B96-C9EA9B9D6CCD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244F31F1-318E-4719-BBDC-910BF9BB7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046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0815F-6F18-46BB-9B96-C9EA9B9D6CCD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31F1-318E-4719-BBDC-910BF9BB7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014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790815F-6F18-46BB-9B96-C9EA9B9D6CCD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44F31F1-318E-4719-BBDC-910BF9BB7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528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790815F-6F18-46BB-9B96-C9EA9B9D6CCD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44F31F1-318E-4719-BBDC-910BF9BB7D2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9327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790815F-6F18-46BB-9B96-C9EA9B9D6CCD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44F31F1-318E-4719-BBDC-910BF9BB7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888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0815F-6F18-46BB-9B96-C9EA9B9D6CCD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31F1-318E-4719-BBDC-910BF9BB7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812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0815F-6F18-46BB-9B96-C9EA9B9D6CCD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31F1-318E-4719-BBDC-910BF9BB7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017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0815F-6F18-46BB-9B96-C9EA9B9D6CCD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31F1-318E-4719-BBDC-910BF9BB7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624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790815F-6F18-46BB-9B96-C9EA9B9D6CCD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44F31F1-318E-4719-BBDC-910BF9BB7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225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0815F-6F18-46BB-9B96-C9EA9B9D6CCD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31F1-318E-4719-BBDC-910BF9BB7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601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790815F-6F18-46BB-9B96-C9EA9B9D6CCD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44F31F1-318E-4719-BBDC-910BF9BB7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560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0815F-6F18-46BB-9B96-C9EA9B9D6CCD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31F1-318E-4719-BBDC-910BF9BB7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82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0815F-6F18-46BB-9B96-C9EA9B9D6CCD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31F1-318E-4719-BBDC-910BF9BB7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096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0815F-6F18-46BB-9B96-C9EA9B9D6CCD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31F1-318E-4719-BBDC-910BF9BB7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665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0815F-6F18-46BB-9B96-C9EA9B9D6CCD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31F1-318E-4719-BBDC-910BF9BB7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576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0815F-6F18-46BB-9B96-C9EA9B9D6CCD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31F1-318E-4719-BBDC-910BF9BB7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835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0815F-6F18-46BB-9B96-C9EA9B9D6CCD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31F1-318E-4719-BBDC-910BF9BB7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630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0815F-6F18-46BB-9B96-C9EA9B9D6CCD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F31F1-318E-4719-BBDC-910BF9BB7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226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8564" y="914399"/>
            <a:ext cx="5279959" cy="524170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FadeRight">
              <a:avLst>
                <a:gd name="adj" fmla="val 25383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ngle"/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hronicle" pitchFamily="2" charset="0"/>
              </a:rPr>
              <a:t>ИХ ИМЕНА </a:t>
            </a:r>
            <a:endParaRPr lang="ru-RU" sz="800" b="1" dirty="0" smtClean="0">
              <a:ln/>
              <a:solidFill>
                <a:schemeClr val="accent4">
                  <a:lumMod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Chronicle" pitchFamily="2" charset="0"/>
            </a:endParaRPr>
          </a:p>
          <a:p>
            <a:pPr algn="ctr"/>
            <a:r>
              <a:rPr lang="ru-RU" sz="5400" b="1" dirty="0" smtClean="0">
                <a:ln/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hronicle" pitchFamily="2" charset="0"/>
              </a:rPr>
              <a:t>В ИСТОРИИ </a:t>
            </a:r>
            <a:endParaRPr lang="ru-RU" sz="800" b="1" dirty="0" smtClean="0">
              <a:ln/>
              <a:solidFill>
                <a:schemeClr val="accent4">
                  <a:lumMod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Chronicle" pitchFamily="2" charset="0"/>
            </a:endParaRPr>
          </a:p>
          <a:p>
            <a:pPr algn="ctr"/>
            <a:r>
              <a:rPr lang="ru-RU" sz="5400" b="1" dirty="0" smtClean="0">
                <a:ln/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hronicle" pitchFamily="2" charset="0"/>
              </a:rPr>
              <a:t>КРАЯ</a:t>
            </a:r>
            <a:endParaRPr lang="ru-RU" sz="5400" b="1" dirty="0">
              <a:ln/>
              <a:solidFill>
                <a:schemeClr val="accent4">
                  <a:lumMod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Chronicle" pitchFamily="2" charset="0"/>
            </a:endParaRPr>
          </a:p>
        </p:txBody>
      </p:sp>
      <p:pic>
        <p:nvPicPr>
          <p:cNvPr id="1026" name="Picture 2" descr="http://itd3.mycdn.me/image?id=814082462194&amp;t=20&amp;plc=MOBILE&amp;tkn=*Vp7w2LvCLlfg2A6bOBhIUI4_CZ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523" y="321972"/>
            <a:ext cx="5834131" cy="43755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3409835" y="700653"/>
            <a:ext cx="31829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0"/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МБУК «ЦБС» г. Гуково</a:t>
            </a:r>
          </a:p>
          <a:p>
            <a:pPr algn="ctr"/>
            <a:r>
              <a:rPr lang="ru-RU" sz="2000" b="1" dirty="0">
                <a:ln w="0"/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b="1" cap="none" spc="0" dirty="0" smtClean="0">
                <a:ln w="0"/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ородская библиотека №2</a:t>
            </a:r>
            <a:endParaRPr lang="ru-RU" sz="2000" b="1" cap="none" spc="0" dirty="0">
              <a:ln w="0"/>
              <a:solidFill>
                <a:srgbClr val="00B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82443" y="4711261"/>
            <a:ext cx="370396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0"/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ВИРТУАЛЬНАЯ ВЫСТАВКА</a:t>
            </a:r>
            <a:endParaRPr lang="ru-RU" sz="2000" b="1" cap="none" spc="0" dirty="0">
              <a:ln w="0"/>
              <a:solidFill>
                <a:srgbClr val="00B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ds04.infourok.ru/uploads/ex/0197/000a755e-74210623/1/img1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" t="19066" r="64799" b="51263"/>
          <a:stretch/>
        </p:blipFill>
        <p:spPr bwMode="auto">
          <a:xfrm>
            <a:off x="9813701" y="423125"/>
            <a:ext cx="1712510" cy="116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317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07262" y="533228"/>
            <a:ext cx="76017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hibola Shaded" panose="02000400000000000000" pitchFamily="2" charset="0"/>
              </a:rPr>
              <a:t>Бондарчук Сергей Фёдорович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hibola Shaded" panose="02000400000000000000" pitchFamily="2" charset="0"/>
            </a:endParaRPr>
          </a:p>
        </p:txBody>
      </p:sp>
      <p:pic>
        <p:nvPicPr>
          <p:cNvPr id="9218" name="Picture 2" descr="https://www.topcrop.ru/wp-content/uploads/2020/05/%D0%A1%D0%B5%D1%80%D0%B3%D0%B5%D0%B9-%D0%91%D0%BE%D0%BD%D0%B4%D0%B0%D1%80%D1%87%D1%83%D0%BA-%D1%81%D1%82%D0%B0%D1%80%D1%88%D0%B8%D0%B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38" y="1378039"/>
            <a:ext cx="3698923" cy="5395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5267459" y="1727629"/>
            <a:ext cx="6210792" cy="3905633"/>
            <a:chOff x="5267459" y="1727629"/>
            <a:chExt cx="6210792" cy="3905633"/>
          </a:xfrm>
        </p:grpSpPr>
        <p:pic>
          <p:nvPicPr>
            <p:cNvPr id="6" name="Picture 2" descr="https://avatars.mds.yandex.net/get-zen_doc/128694/pub_5e480ee2a5d3230c1ce76558_5e480f024ce04c746cbea7c4/scale_120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7459" y="1727629"/>
              <a:ext cx="6210792" cy="39056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Наталья Бондарчук - Сергей Бондарчук. Лента жизни обложка книги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427064">
              <a:off x="8922827" y="1798835"/>
              <a:ext cx="2163198" cy="31623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5050105" y="6119777"/>
            <a:ext cx="6645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Бондарчук, Н.С. Лента жизни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Н.С. Бондарчук. – Москва : АСТ. – 320с.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870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12199" y="565529"/>
            <a:ext cx="63546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hibola Shaded" panose="02000400000000000000" pitchFamily="2" charset="0"/>
              </a:rPr>
              <a:t>Плятт </a:t>
            </a:r>
            <a:r>
              <a:rPr lang="ru-RU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hibola Shaded" panose="02000400000000000000" pitchFamily="2" charset="0"/>
              </a:rPr>
              <a:t>ростислав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hibola Shaded" panose="02000400000000000000" pitchFamily="2" charset="0"/>
              </a:rPr>
              <a:t> </a:t>
            </a:r>
            <a:r>
              <a:rPr lang="ru-RU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hibola Shaded" panose="02000400000000000000" pitchFamily="2" charset="0"/>
              </a:rPr>
              <a:t>янович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hibola Shaded" panose="02000400000000000000" pitchFamily="2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564612" y="1740508"/>
            <a:ext cx="6210792" cy="3905633"/>
            <a:chOff x="5564612" y="1740508"/>
            <a:chExt cx="6210792" cy="3905633"/>
          </a:xfrm>
        </p:grpSpPr>
        <p:pic>
          <p:nvPicPr>
            <p:cNvPr id="2" name="Picture 2" descr="https://avatars.mds.yandex.net/get-zen_doc/128694/pub_5e480ee2a5d3230c1ce76558_5e480f024ce04c746cbea7c4/scale_120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4612" y="1740508"/>
              <a:ext cx="6210792" cy="39056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6" descr="https://rostovchanka-media.ru/images/news/image007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423913">
              <a:off x="9254025" y="1795621"/>
              <a:ext cx="2233617" cy="315028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https://static.auction.ru/offer_images/cmn8/2019/10/12/03/big/H/H7Zrwm1vKhh/494172_shakhov_g_rostislav_pljatt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424541">
              <a:off x="9175026" y="1796966"/>
              <a:ext cx="2295178" cy="320622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5564612" y="6053070"/>
            <a:ext cx="6210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Шахов, Г. Ростислав Плятт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Г. Шахов. – Москва : Всесоюзное бюро пропаганды киноискусства, 1983. – 70с.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https://avatars.mds.yandex.net/get-zen_doc/60857/pub_5d192a9da710a500adce61f1_5d192b3f71bb3900ae055d5f/scale_12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977" y="1574317"/>
            <a:ext cx="3206840" cy="50019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766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avatars.mds.yandex.net/get-zen_doc/1931033/pub_60c5e49ee72f9332f7c5af0b_60c5ea7003088a3a1a483ad5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93" y="1442434"/>
            <a:ext cx="4061674" cy="54155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62267" y="597622"/>
            <a:ext cx="76402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hibola Shaded" panose="02000400000000000000" pitchFamily="2" charset="0"/>
              </a:rPr>
              <a:t>Раневская Фаина Георгиевна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hibola Shaded" panose="02000400000000000000" pitchFamily="2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267459" y="1727629"/>
            <a:ext cx="6210792" cy="3905633"/>
            <a:chOff x="5267459" y="1727629"/>
            <a:chExt cx="6210792" cy="3905633"/>
          </a:xfrm>
        </p:grpSpPr>
        <p:pic>
          <p:nvPicPr>
            <p:cNvPr id="5" name="Picture 2" descr="https://avatars.mds.yandex.net/get-zen_doc/128694/pub_5e480ee2a5d3230c1ce76558_5e480f024ce04c746cbea7c4/scale_120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7459" y="1727629"/>
              <a:ext cx="6210792" cy="3905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6" name="Picture 4" descr="https://i.ytimg.com/vi/smNQJQSUIDw/maxresdefault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15" r="28916"/>
            <a:stretch/>
          </p:blipFill>
          <p:spPr bwMode="auto">
            <a:xfrm rot="21309924">
              <a:off x="8796270" y="1821292"/>
              <a:ext cx="2356834" cy="317798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5618542" y="6196764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О Раневской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Лосев,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Искусство, 1988. - 180 с.: ил.</a:t>
            </a:r>
            <a:endParaRPr lang="ru-RU" sz="140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705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9939" y="571864"/>
            <a:ext cx="77620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hibola Shaded" panose="02000400000000000000" pitchFamily="2" charset="0"/>
              </a:rPr>
              <a:t>Будённый Семен Михайлович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hibola Shaded" panose="02000400000000000000" pitchFamily="2" charset="0"/>
            </a:endParaRPr>
          </a:p>
        </p:txBody>
      </p:sp>
      <p:pic>
        <p:nvPicPr>
          <p:cNvPr id="10242" name="Picture 2" descr="https://interesnyefakty.org/wp-content/uploads/semen-budenny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13" y="1496635"/>
            <a:ext cx="3580326" cy="52068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5267459" y="1727629"/>
            <a:ext cx="6210792" cy="3905633"/>
            <a:chOff x="5267459" y="1727629"/>
            <a:chExt cx="6210792" cy="3905633"/>
          </a:xfrm>
        </p:grpSpPr>
        <p:pic>
          <p:nvPicPr>
            <p:cNvPr id="6" name="Picture 2" descr="https://avatars.mds.yandex.net/get-zen_doc/128694/pub_5e480ee2a5d3230c1ce76558_5e480f024ce04c746cbea7c4/scale_120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7459" y="1727629"/>
              <a:ext cx="6210792" cy="3905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0" name="Picture 2" descr="Первая конная армия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4584">
              <a:off x="8952670" y="1795611"/>
              <a:ext cx="2180701" cy="322201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4958366" y="5808372"/>
            <a:ext cx="6658378" cy="70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Будённый, С.М. Первая конная армия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С.М. Будённый. – Москва : ДОСААФ, 1972. – 286с.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893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43211" y="605214"/>
            <a:ext cx="733219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hibola Shaded" panose="02000400000000000000" pitchFamily="2" charset="0"/>
              </a:rPr>
              <a:t>Берест Алексей Прокопьевич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hibola Shaded" panose="02000400000000000000" pitchFamily="2" charset="0"/>
            </a:endParaRPr>
          </a:p>
        </p:txBody>
      </p:sp>
      <p:pic>
        <p:nvPicPr>
          <p:cNvPr id="10242" name="Picture 2" descr="ber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47" y="1740507"/>
            <a:ext cx="4081574" cy="44928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5564612" y="1740508"/>
            <a:ext cx="6210792" cy="3905633"/>
            <a:chOff x="5564612" y="1740508"/>
            <a:chExt cx="6210792" cy="3905633"/>
          </a:xfrm>
        </p:grpSpPr>
        <p:pic>
          <p:nvPicPr>
            <p:cNvPr id="9" name="Picture 2" descr="https://avatars.mds.yandex.net/get-zen_doc/128694/pub_5e480ee2a5d3230c1ce76558_5e480f024ce04c746cbea7c4/scale_120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4612" y="1740508"/>
              <a:ext cx="6210792" cy="39056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6" name="Picture 6" descr="https://rostovchanka-media.ru/images/news/image007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423913">
              <a:off x="9254025" y="1795621"/>
              <a:ext cx="2233617" cy="315028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Прямоугольник 3"/>
          <p:cNvSpPr/>
          <p:nvPr/>
        </p:nvSpPr>
        <p:spPr>
          <a:xfrm>
            <a:off x="5564612" y="6001555"/>
            <a:ext cx="64513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Галкин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Ю. И.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Народный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герой 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Алексей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Берест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Ю. Галкин.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Москва : 2011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92 с.: ил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253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35" y="1596980"/>
            <a:ext cx="3887810" cy="45076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62481" y="524472"/>
            <a:ext cx="65469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hibola Shaded" panose="02000400000000000000" pitchFamily="2" charset="0"/>
              </a:rPr>
              <a:t>Платов Матвей Иванович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hibola Shaded" panose="02000400000000000000" pitchFamily="2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616128" y="1663234"/>
            <a:ext cx="6210792" cy="3905633"/>
            <a:chOff x="5616128" y="1663234"/>
            <a:chExt cx="6210792" cy="3905633"/>
          </a:xfrm>
        </p:grpSpPr>
        <p:pic>
          <p:nvPicPr>
            <p:cNvPr id="3" name="Picture 2" descr="https://avatars.mds.yandex.net/get-zen_doc/128694/pub_5e480ee2a5d3230c1ce76558_5e480f024ce04c746cbea7c4/scale_120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6128" y="1663234"/>
              <a:ext cx="6210792" cy="39056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Читать Атаман Платов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83502">
              <a:off x="9228239" y="1730777"/>
              <a:ext cx="2247172" cy="31975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4962481" y="6104586"/>
            <a:ext cx="6864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Корольченко, А.Ф. Атаман Платов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А.Ф. Корольченко. – Ростов-на-Дону : Ростовское книжное издательство, 1990. – 78с.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032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22955" y="678678"/>
            <a:ext cx="83006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hibola Shaded" panose="02000400000000000000" pitchFamily="2" charset="0"/>
              </a:rPr>
              <a:t>Фёдоров </a:t>
            </a:r>
            <a:r>
              <a:rPr lang="ru-RU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hibola Shaded" panose="02000400000000000000" pitchFamily="2" charset="0"/>
              </a:rPr>
              <a:t>станислав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hibola Shaded" panose="02000400000000000000" pitchFamily="2" charset="0"/>
              </a:rPr>
              <a:t> </a:t>
            </a:r>
            <a:r>
              <a:rPr lang="ru-RU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hibola Shaded" panose="02000400000000000000" pitchFamily="2" charset="0"/>
              </a:rPr>
              <a:t>николаевич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hibola Shaded" panose="020004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73521" y="6000085"/>
            <a:ext cx="6301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Фёдоров, С.Н. Поле зрения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С.Н. Фёдоров. – Москва : Книга, 1990. – 144с. – (Зеркало)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cloud.prezentacii.org/18/10/93083/images/screen2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3" t="12622" r="65152" b="29984"/>
          <a:stretch/>
        </p:blipFill>
        <p:spPr bwMode="auto">
          <a:xfrm>
            <a:off x="732961" y="1512022"/>
            <a:ext cx="3484922" cy="48758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5564612" y="1740508"/>
            <a:ext cx="6210792" cy="3905633"/>
            <a:chOff x="5564612" y="1740508"/>
            <a:chExt cx="6210792" cy="3905633"/>
          </a:xfrm>
        </p:grpSpPr>
        <p:pic>
          <p:nvPicPr>
            <p:cNvPr id="2" name="Picture 2" descr="https://avatars.mds.yandex.net/get-zen_doc/128694/pub_5e480ee2a5d3230c1ce76558_5e480f024ce04c746cbea7c4/scale_120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4612" y="1740508"/>
              <a:ext cx="6210792" cy="39056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6" descr="https://rostovchanka-media.ru/images/news/image007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423913">
              <a:off x="9254025" y="1795621"/>
              <a:ext cx="2233617" cy="315028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ttps://cdn1.ozone.ru/multimedia/1011678582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97616">
              <a:off x="9269008" y="1808371"/>
              <a:ext cx="2302944" cy="32963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20145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60" y="0"/>
            <a:ext cx="6640131" cy="664013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452043" y="-593500"/>
            <a:ext cx="6280611" cy="437988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Top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hibola Shaded" panose="02000400000000000000" pitchFamily="2" charset="0"/>
              </a:rPr>
              <a:t>Спасибо</a:t>
            </a:r>
          </a:p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hibola Shaded" panose="02000400000000000000" pitchFamily="2" charset="0"/>
              </a:rPr>
              <a:t>за просмотр!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hibola Shaded" panose="02000400000000000000" pitchFamily="2" charset="0"/>
            </a:endParaRPr>
          </a:p>
        </p:txBody>
      </p:sp>
      <p:pic>
        <p:nvPicPr>
          <p:cNvPr id="4102" name="Picture 6" descr="https://ds04.infourok.ru/uploads/ex/0197/000a755e-74210623/1/img19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" t="51179" r="64800" b="2624"/>
          <a:stretch/>
        </p:blipFill>
        <p:spPr bwMode="auto">
          <a:xfrm>
            <a:off x="8068442" y="3836293"/>
            <a:ext cx="2724054" cy="280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23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rivet-rostov.ru/uploads/posts/2018-03/1521116903_150659305859ccc92293b419.0618778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3" r="13261" b="17988"/>
          <a:stretch/>
        </p:blipFill>
        <p:spPr bwMode="auto">
          <a:xfrm>
            <a:off x="0" y="0"/>
            <a:ext cx="1222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3185" y="262565"/>
            <a:ext cx="696747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Уважаемые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читатели! 13 сентября исполняется 84 года со дня образования Ростовской области. </a:t>
            </a:r>
            <a:r>
              <a:rPr lang="ru-RU" sz="2000" b="1" spc="-4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Донская земля</a:t>
            </a:r>
            <a:r>
              <a:rPr lang="ru-RU" sz="2000" b="1" spc="-45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spc="-4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подарила стране и миру немало известных людей, оставивших свой неизгладимый след в истории России. 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предлагаем вашему вниманию виртуальную выставку «Их имена в истории края». Здесь представлены книги о людях, прославивших  наш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край.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Центральное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на виртуальной выставке заняли произведения о художниках слова Донского края: А.П. Чехове; В.А. Закруткине, А.В. Калинине, А. Солженицыне, М.А. Шолохове. Щедрая талантами донская земля по-разному вошла в судьбу и творчество этих писателей. Для одних она была родиной. Для других открыла путь в литературу. Но для всех навсегда стала дорогой памятью сердца, неиссякаемым и вдохновляющим источником творчества.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2786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visualrian.ru/images/old_preview/7/84/78489_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22" y="1390918"/>
            <a:ext cx="3635610" cy="5467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80824" y="380152"/>
            <a:ext cx="92111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hibola Shaded" panose="02000400000000000000" pitchFamily="2" charset="0"/>
              </a:rPr>
              <a:t>Закруткин Виталий Александрович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hibola Shaded" panose="02000400000000000000" pitchFamily="2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267459" y="1727629"/>
            <a:ext cx="6210792" cy="3905633"/>
            <a:chOff x="5267459" y="1727629"/>
            <a:chExt cx="6210792" cy="3905633"/>
          </a:xfrm>
        </p:grpSpPr>
        <p:pic>
          <p:nvPicPr>
            <p:cNvPr id="6" name="Picture 2" descr="https://avatars.mds.yandex.net/get-zen_doc/128694/pub_5e480ee2a5d3230c1ce76558_5e480f024ce04c746cbea7c4/scale_120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7459" y="1727629"/>
              <a:ext cx="6210792" cy="3905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https://b.itemimg.com/i/119106383.0.jpg?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411409">
              <a:off x="8896338" y="1786083"/>
              <a:ext cx="2216726" cy="308487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Прямоугольник 3"/>
          <p:cNvSpPr/>
          <p:nvPr/>
        </p:nvSpPr>
        <p:spPr>
          <a:xfrm>
            <a:off x="5267458" y="6122660"/>
            <a:ext cx="63235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Гегузин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И. Виталий 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Закруткин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 Гегузин.-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Ростов-на-Дону :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Ростовское книжное издательство, 1959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 с.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92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s03.infourok.ru/uploads/ex/11d5/000136cc-82119ce7/img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1"/>
          <a:stretch/>
        </p:blipFill>
        <p:spPr bwMode="auto">
          <a:xfrm>
            <a:off x="656823" y="1394101"/>
            <a:ext cx="3515932" cy="53025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42114" y="686215"/>
            <a:ext cx="89498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hibola Shaded" panose="02000400000000000000" pitchFamily="2" charset="0"/>
              </a:rPr>
              <a:t>Калинин Анатолий Вениаминович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hibola Shaded" panose="02000400000000000000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67459" y="579097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Далада,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 Ф. Корни, которые не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умирают: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творчестве А. Калинина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Москва : Московский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рабочий, 1965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 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267459" y="1727629"/>
            <a:ext cx="6210792" cy="3905633"/>
            <a:chOff x="5267459" y="1727629"/>
            <a:chExt cx="6210792" cy="3905633"/>
          </a:xfrm>
        </p:grpSpPr>
        <p:pic>
          <p:nvPicPr>
            <p:cNvPr id="6" name="Picture 2" descr="https://avatars.mds.yandex.net/get-zen_doc/128694/pub_5e480ee2a5d3230c1ce76558_5e480f024ce04c746cbea7c4/scale_120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7459" y="1727629"/>
              <a:ext cx="6210792" cy="3905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Передняя обложка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6551">
              <a:off x="8899580" y="1816049"/>
              <a:ext cx="2243496" cy="325420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37465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0041" y="687774"/>
            <a:ext cx="85619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hibola Shaded" panose="02000400000000000000" pitchFamily="2" charset="0"/>
              </a:rPr>
              <a:t>Солженицын Александр Исаевич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hibola Shaded" panose="02000400000000000000" pitchFamily="2" charset="0"/>
            </a:endParaRPr>
          </a:p>
        </p:txBody>
      </p:sp>
      <p:pic>
        <p:nvPicPr>
          <p:cNvPr id="3074" name="Picture 2" descr="https://rubel26.ru/images/2020/12/11/2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11" y="1395660"/>
            <a:ext cx="3967286" cy="52877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5267459" y="1727629"/>
            <a:ext cx="6210792" cy="3905633"/>
            <a:chOff x="5267459" y="1727629"/>
            <a:chExt cx="6210792" cy="3905633"/>
          </a:xfrm>
        </p:grpSpPr>
        <p:pic>
          <p:nvPicPr>
            <p:cNvPr id="6" name="Picture 2" descr="https://avatars.mds.yandex.net/get-zen_doc/128694/pub_5e480ee2a5d3230c1ce76558_5e480f024ce04c746cbea7c4/scale_120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7459" y="1727629"/>
              <a:ext cx="6210792" cy="39056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https://kislovodsk-cbs.ru/images/stories/nemzer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431910">
              <a:off x="8937938" y="1807221"/>
              <a:ext cx="2266682" cy="32126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Прямоугольник 3"/>
          <p:cNvSpPr/>
          <p:nvPr/>
        </p:nvSpPr>
        <p:spPr>
          <a:xfrm>
            <a:off x="5458898" y="5983436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Немзер, А.С. «Красное колесо»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Александра 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Солженицына: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прочтения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/ А.С.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Немзер. – Москва : Время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2011. – 368 с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 (Диалог).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294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99720" y="396529"/>
            <a:ext cx="80922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hibola Shaded" panose="02000400000000000000" pitchFamily="2" charset="0"/>
              </a:rPr>
              <a:t>Чехов Антон Павлович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hibola Shaded" panose="02000400000000000000" pitchFamily="2" charset="0"/>
            </a:endParaRPr>
          </a:p>
        </p:txBody>
      </p:sp>
      <p:pic>
        <p:nvPicPr>
          <p:cNvPr id="1026" name="Picture 2" descr="https://proza.ru/pics/2018/02/18/4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52" y="1319859"/>
            <a:ext cx="3915857" cy="55381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5296775" y="1495991"/>
            <a:ext cx="6337872" cy="3985547"/>
            <a:chOff x="5296775" y="1495991"/>
            <a:chExt cx="6337872" cy="3985547"/>
          </a:xfrm>
        </p:grpSpPr>
        <p:pic>
          <p:nvPicPr>
            <p:cNvPr id="2050" name="Picture 2" descr="https://avatars.mds.yandex.net/get-zen_doc/128694/pub_5e480ee2a5d3230c1ce76558_5e480f024ce04c746cbea7c4/scale_120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6775" y="1495991"/>
              <a:ext cx="6337872" cy="398554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33019">
              <a:off x="9065297" y="1549668"/>
              <a:ext cx="2289737" cy="32403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3" name="Прямоугольник 2"/>
          <p:cNvSpPr/>
          <p:nvPr/>
        </p:nvSpPr>
        <p:spPr>
          <a:xfrm>
            <a:off x="5143748" y="5934670"/>
            <a:ext cx="68979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Роскин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А. Антоша Чехонте 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/ А. Роскин ;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фот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. Е. Пашин ; гравюры И.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Соснякова.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Ростов-на-Дону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: б. и.,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2007.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– 107 с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0169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1875" y="687774"/>
            <a:ext cx="86501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hibola Shaded" panose="02000400000000000000" pitchFamily="2" charset="0"/>
              </a:rPr>
              <a:t>Шолохов Михаил Александрович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hibola Shaded" panose="02000400000000000000" pitchFamily="2" charset="0"/>
            </a:endParaRPr>
          </a:p>
        </p:txBody>
      </p:sp>
      <p:pic>
        <p:nvPicPr>
          <p:cNvPr id="2050" name="Picture 2" descr="https://i.mycdn.me/i?r=AzEPZsRbOZEKgBhR0XGMT1Rk5gTPKYP11UBHJbFuBDh1jKaKTM5SRkZCeTgDn6uOy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67" y="1534007"/>
            <a:ext cx="4353058" cy="51831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31671" y="5965231"/>
            <a:ext cx="66626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Петелин,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В.В. Жизнь Шолохова: Трагедия русского гения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Москва : 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Центрполиграф, 2002. - 895 с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avatars.mds.yandex.net/get-zen_doc/128694/pub_5e480ee2a5d3230c1ce76558_5e480f024ce04c746cbea7c4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459" y="1727629"/>
            <a:ext cx="6210792" cy="390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745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7153" y="455954"/>
            <a:ext cx="65662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hibola Shaded" panose="02000400000000000000" pitchFamily="2" charset="0"/>
              </a:rPr>
              <a:t>Башмет Юрий Абрамович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hibola Shaded" panose="02000400000000000000" pitchFamily="2" charset="0"/>
            </a:endParaRPr>
          </a:p>
        </p:txBody>
      </p:sp>
      <p:pic>
        <p:nvPicPr>
          <p:cNvPr id="8194" name="Picture 2" descr="https://special.mdou12.ru/images/80_let_RO/Prezent_Vydayushiesya_lichnosti/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4" t="34090" r="49729" b="23469"/>
          <a:stretch/>
        </p:blipFill>
        <p:spPr bwMode="auto">
          <a:xfrm>
            <a:off x="347728" y="1822764"/>
            <a:ext cx="4829579" cy="34540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5692582" y="1596980"/>
            <a:ext cx="6210792" cy="3905633"/>
            <a:chOff x="5692582" y="1596980"/>
            <a:chExt cx="6210792" cy="3905633"/>
          </a:xfrm>
        </p:grpSpPr>
        <p:pic>
          <p:nvPicPr>
            <p:cNvPr id="6" name="Picture 2" descr="https://avatars.mds.yandex.net/get-zen_doc/128694/pub_5e480ee2a5d3230c1ce76558_5e480f024ce04c746cbea7c4/scale_120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2582" y="1596980"/>
              <a:ext cx="6210792" cy="3905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6" name="Picture 2" descr="Скачать книгу Вокзал мечты автора Юрий Башмет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431411">
              <a:off x="9336700" y="1649865"/>
              <a:ext cx="2236631" cy="321971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5692582" y="5935753"/>
            <a:ext cx="63105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Башмет,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Ю. Вокзал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мечты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Башмет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- Москва 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Вагриус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2003. - 271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</a:t>
            </a:r>
          </a:p>
        </p:txBody>
      </p:sp>
    </p:spTree>
    <p:extLst>
      <p:ext uri="{BB962C8B-B14F-4D97-AF65-F5344CB8AC3E}">
        <p14:creationId xmlns:p14="http://schemas.microsoft.com/office/powerpoint/2010/main" val="3959932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20840" y="539771"/>
            <a:ext cx="73548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hibola Shaded" panose="02000400000000000000" pitchFamily="2" charset="0"/>
              </a:rPr>
              <a:t>Гнесин </a:t>
            </a:r>
            <a:r>
              <a:rPr lang="ru-RU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hibola Shaded" panose="02000400000000000000" pitchFamily="2" charset="0"/>
              </a:rPr>
              <a:t>михаил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hibola Shaded" panose="02000400000000000000" pitchFamily="2" charset="0"/>
              </a:rPr>
              <a:t> </a:t>
            </a:r>
            <a:r>
              <a:rPr lang="ru-RU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hibola Shaded" panose="02000400000000000000" pitchFamily="2" charset="0"/>
              </a:rPr>
              <a:t>фабианович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hibola Shaded" panose="02000400000000000000" pitchFamily="2" charset="0"/>
            </a:endParaRPr>
          </a:p>
        </p:txBody>
      </p:sp>
      <p:pic>
        <p:nvPicPr>
          <p:cNvPr id="1026" name="Picture 2" descr="https://holocaustmusic.ort.org/fileadmin/_processed_/2/3/csm_mikhail_fabianovich_gnessin_c4acf128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23" y="1609858"/>
            <a:ext cx="3696207" cy="48625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5564612" y="1740508"/>
            <a:ext cx="6210792" cy="3905633"/>
            <a:chOff x="5564612" y="1740508"/>
            <a:chExt cx="6210792" cy="3905633"/>
          </a:xfrm>
        </p:grpSpPr>
        <p:pic>
          <p:nvPicPr>
            <p:cNvPr id="2" name="Picture 2" descr="https://avatars.mds.yandex.net/get-zen_doc/128694/pub_5e480ee2a5d3230c1ce76558_5e480f024ce04c746cbea7c4/scale_120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4612" y="1740508"/>
              <a:ext cx="6210792" cy="39056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6" descr="https://rostovchanka-media.ru/images/news/image007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423913">
              <a:off x="9254025" y="1795621"/>
              <a:ext cx="2233617" cy="315028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Гнесин Михаил Фабианович Начальный курс практической композиции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85271">
              <a:off x="9177411" y="1812055"/>
              <a:ext cx="2394276" cy="3260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4829577" y="5937161"/>
            <a:ext cx="6945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Гнесин, М.Ф. Начальный курс практической композиции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М.Ф. Гнесин. – Москва : Музгиз, 1962. – 213,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627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755</TotalTime>
  <Words>392</Words>
  <Application>Microsoft Office PowerPoint</Application>
  <PresentationFormat>Широкоэкранный</PresentationFormat>
  <Paragraphs>38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Century Gothic</vt:lpstr>
      <vt:lpstr>Chibola Shaded</vt:lpstr>
      <vt:lpstr>Chronicle</vt:lpstr>
      <vt:lpstr>Times New Roman</vt:lpstr>
      <vt:lpstr>След самолета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54</cp:revision>
  <dcterms:created xsi:type="dcterms:W3CDTF">2021-08-01T13:25:54Z</dcterms:created>
  <dcterms:modified xsi:type="dcterms:W3CDTF">2021-09-14T17:54:53Z</dcterms:modified>
</cp:coreProperties>
</file>