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227CF5-0A5E-4CCB-8FBE-F3BC4151E646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8B00B7-F8AC-4FDC-9D9E-4A6969B743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387720" cy="510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6840760" cy="1944216"/>
          </a:xfrm>
        </p:spPr>
        <p:txBody>
          <a:bodyPr/>
          <a:lstStyle/>
          <a:p>
            <a:r>
              <a:rPr lang="ru-RU" sz="4800" b="1" dirty="0" smtClean="0">
                <a:latin typeface="Fontan Deco" panose="02080706050505020404" pitchFamily="18" charset="0"/>
                <a:cs typeface="Aharoni" panose="02010803020104030203" pitchFamily="2" charset="-79"/>
              </a:rPr>
              <a:t>ДОСТОЕВСКИЙ </a:t>
            </a:r>
            <a:br>
              <a:rPr lang="ru-RU" sz="4800" b="1" dirty="0" smtClean="0">
                <a:latin typeface="Fontan Deco" panose="02080706050505020404" pitchFamily="18" charset="0"/>
                <a:cs typeface="Aharoni" panose="02010803020104030203" pitchFamily="2" charset="-79"/>
              </a:rPr>
            </a:br>
            <a:r>
              <a:rPr lang="ru-RU" sz="4800" b="1" dirty="0" smtClean="0">
                <a:latin typeface="Fontan Deco" panose="02080706050505020404" pitchFamily="18" charset="0"/>
                <a:cs typeface="Aharoni" panose="02010803020104030203" pitchFamily="2" charset="-79"/>
              </a:rPr>
              <a:t>И </a:t>
            </a:r>
            <a:br>
              <a:rPr lang="ru-RU" sz="4800" b="1" dirty="0" smtClean="0">
                <a:latin typeface="Fontan Deco" panose="02080706050505020404" pitchFamily="18" charset="0"/>
                <a:cs typeface="Aharoni" panose="02010803020104030203" pitchFamily="2" charset="-79"/>
              </a:rPr>
            </a:br>
            <a:r>
              <a:rPr lang="ru-RU" sz="4800" b="1" dirty="0" smtClean="0">
                <a:latin typeface="Fontan Deco" panose="02080706050505020404" pitchFamily="18" charset="0"/>
                <a:cs typeface="Aharoni" panose="02010803020104030203" pitchFamily="2" charset="-79"/>
              </a:rPr>
              <a:t>МИР ВЕЛИКИХ РОМАНОВ</a:t>
            </a:r>
            <a:endParaRPr lang="ru-RU" sz="4800" b="1" dirty="0">
              <a:latin typeface="Fontan Deco" panose="02080706050505020404" pitchFamily="18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0250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«ЦБС» г. ГУКОВО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БИБЛИОТЕКА №1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2032" y="5975457"/>
            <a:ext cx="64087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 ГОД</a:t>
            </a:r>
            <a:endParaRPr lang="ru-RU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552" y="4352329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 200 – летию со дня рождения Ф. М. Достоевского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888" y="5085184"/>
            <a:ext cx="8639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ВИРТУАЛЬНАЯ ВЫСТАВКА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0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1752600"/>
          </a:xfrm>
        </p:spPr>
        <p:txBody>
          <a:bodyPr>
            <a:noAutofit/>
          </a:bodyPr>
          <a:lstStyle/>
          <a:p>
            <a:r>
              <a:rPr lang="ru-RU" sz="2300" b="1" dirty="0">
                <a:latin typeface="Arial Narrow" panose="020B0606020202030204" pitchFamily="34" charset="0"/>
              </a:rPr>
              <a:t>В 2021 году </a:t>
            </a:r>
            <a:r>
              <a:rPr lang="ru-RU" sz="2300" b="1" dirty="0" smtClean="0">
                <a:latin typeface="Arial Narrow" panose="020B0606020202030204" pitchFamily="34" charset="0"/>
              </a:rPr>
              <a:t>исполняется </a:t>
            </a:r>
            <a:r>
              <a:rPr lang="ru-RU" sz="2300" b="1" dirty="0">
                <a:latin typeface="Arial Narrow" panose="020B0606020202030204" pitchFamily="34" charset="0"/>
              </a:rPr>
              <a:t>200 лет со дня рождения великого русского писателя, публициста и мыслителя Федора Михайловича Достоевского</a:t>
            </a:r>
            <a:r>
              <a:rPr lang="ru-RU" sz="2300" b="1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300" b="1" dirty="0">
                <a:latin typeface="Arial Narrow" panose="020B0606020202030204" pitchFamily="34" charset="0"/>
              </a:rPr>
              <a:t>Достоевский сегодня – один из самых цитируемых и переводимых русских авторов в мире. Его художественное наследие анализируется литературоведами, изучается современными школьниками и студентами, по произведениям писателя ставят спектакли, снимают кинофильмы. </a:t>
            </a:r>
            <a:endParaRPr lang="ru-RU" sz="2300" b="1" dirty="0" smtClean="0">
              <a:latin typeface="Arial Narrow" panose="020B0606020202030204" pitchFamily="34" charset="0"/>
            </a:endParaRPr>
          </a:p>
          <a:p>
            <a:endParaRPr lang="ru-RU" sz="2300" b="1" dirty="0" smtClean="0">
              <a:latin typeface="Arial Narrow" panose="020B0606020202030204" pitchFamily="34" charset="0"/>
            </a:endParaRPr>
          </a:p>
          <a:p>
            <a:endParaRPr lang="ru-RU" sz="2300" b="1" dirty="0">
              <a:latin typeface="Arial Narrow" panose="020B0606020202030204" pitchFamily="34" charset="0"/>
            </a:endParaRPr>
          </a:p>
          <a:p>
            <a:r>
              <a:rPr lang="ru-RU" sz="2300" b="1" dirty="0">
                <a:latin typeface="Arial Narrow" panose="020B0606020202030204" pitchFamily="34" charset="0"/>
              </a:rPr>
              <a:t>В преддверии юбилейной даты </a:t>
            </a:r>
            <a:r>
              <a:rPr lang="ru-RU" sz="2300" b="1" dirty="0" smtClean="0">
                <a:latin typeface="Arial Narrow" panose="020B0606020202030204" pitchFamily="34" charset="0"/>
              </a:rPr>
              <a:t>предлагаем </a:t>
            </a:r>
            <a:r>
              <a:rPr lang="ru-RU" sz="2300" b="1" dirty="0">
                <a:latin typeface="Arial Narrow" panose="020B0606020202030204" pitchFamily="34" charset="0"/>
              </a:rPr>
              <a:t>вашему вниманию виртуальную выставку, </a:t>
            </a:r>
            <a:r>
              <a:rPr lang="ru-RU" sz="2300" b="1" dirty="0" smtClean="0">
                <a:latin typeface="Arial Narrow" panose="020B0606020202030204" pitchFamily="34" charset="0"/>
              </a:rPr>
              <a:t>посвященную творчеству </a:t>
            </a:r>
            <a:r>
              <a:rPr lang="ru-RU" sz="2300" b="1" dirty="0">
                <a:latin typeface="Arial Narrow" panose="020B0606020202030204" pitchFamily="34" charset="0"/>
              </a:rPr>
              <a:t>Федора Михайловича Достоевского.</a:t>
            </a:r>
          </a:p>
        </p:txBody>
      </p:sp>
    </p:spTree>
    <p:extLst>
      <p:ext uri="{BB962C8B-B14F-4D97-AF65-F5344CB8AC3E}">
        <p14:creationId xmlns:p14="http://schemas.microsoft.com/office/powerpoint/2010/main" val="152942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96896" y="920331"/>
            <a:ext cx="37667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Бедные люди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- первое оригинальное печатное произведение русского писателя XIX века Фёдора Михайловича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Достоевского.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Произведение дает понять то, что не надо опускать руки, как не было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любви – важно верить и надеяться на половинку, которая ходит где-то рядом. Не совершать зла, при возможности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помогать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 будет праздник в глубине души каждого человека.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0232593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0" y="911947"/>
            <a:ext cx="2766414" cy="41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6496" y="5167648"/>
            <a:ext cx="750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Бедные люди/Ф. М. Достоевский.- М.: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2020.- 608 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2050" name="Picture 2" descr="C:\Users\User\Desktop\60200008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7"/>
            <a:ext cx="27685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274274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 Трофимович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Верховецкий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герой романа Достоевского «Бесы» – очень своеобразная личность. Всю жизнь оставаясь наивным, как ребенок, он, однако, любит играть роль важной персоны в обществе, возвышая самого себя в своем собственном мнении в течение многих лет.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120" y="5342724"/>
            <a:ext cx="765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Бесы/Ф. М. Достоевский.- М.: 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2020.- 704 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3074" name="Picture 2" descr="C:\Users\User\Desktop\10020591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6604"/>
            <a:ext cx="3456384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7740" y="1027513"/>
            <a:ext cx="4143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роман Фёдора Михайловича Достоевского, впервые опубликованный в 1866 году. В 1863 году Фёдор Достоевский приехал на отдых в Висбаден. Там он за несколько дней проиграл не только все свои деньги, но и наличность своей подруги Полины Сусловой. Чтобы выпутаться из долгов, он заключил контракт с издательством на скорейшее написание нового романа «Игрок».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6496" y="5428718"/>
            <a:ext cx="750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Игрок/Ф. М. Достоевский.- М.:АСТ, 2006.- 240 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4098" name="Picture 2" descr="C:\Users\User\Desktop\60236521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792156" cy="42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817498"/>
            <a:ext cx="3672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«Идиот» – одного из самых знаменитых романов Ф. М. Достоевского. В произведении содержится множество важных тем и сюжетных линий: от любовной трагедии до размышлений по поводу судьбы всей России. Роман имеет огромное идейно-философское значение и до сих пор пользуется огромной популярностью среди читателей всего мира.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5231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Идиот/ Ф. М. Достоевский.- М.: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2020. - 640с.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7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5122" name="Picture 2" descr="C:\Users\User\Desktop\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8" y="594269"/>
            <a:ext cx="2955958" cy="47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771237"/>
            <a:ext cx="3563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писатель затрагивает проблему «отцов и детей», рассматривая её через взаимоотношения главного героя, подростка Аркадия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Макаровича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Долгорукого, со своим отцом Андреем Петровичем Версиловым. С помощью Подростка автор показывает, как сквозь алчность, жажду наживы и разврат формируется личность главного героя.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3293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Подросток/Ф. М. Достоевский.- М.: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2020.- 358 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6146" name="Picture 2" descr="C:\Users\User\Desktop\15897220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0" y="956310"/>
            <a:ext cx="3197289" cy="42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8768" y="548680"/>
            <a:ext cx="36593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«Преступление и наказание» - социально-психологический и социально-философский роман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Фёдора Михайловича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Достоевского. Главный герой пытается выбраться из будничной нищеты и совершает ужасное убийство. Самоутверждение личности, стремление к власти, право на эгоизм – такие были умонастроения в тот период, эта книга повествует о истории падения и воскрешения человеческой души, истории освобождения от кругов ада и торжества добра, правды и любви.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184" y="5517232"/>
            <a:ext cx="839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Преступление и наказание/Ф. М. Достоевский.- М.: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2020.- 672 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  <p:pic>
        <p:nvPicPr>
          <p:cNvPr id="7170" name="Picture 2" descr="C:\Users\User\Desktop\61756395_unijennyie-i-oskorblennyie-eksm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7810"/>
            <a:ext cx="289005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075224"/>
            <a:ext cx="363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«Униженные и оскорбленные» Достоевского был написан в 1861 году, сразу после возвращения писателя из ссылки. Свое первое большое произведение, в центре которого – судьбы несчастных и обездоленных людей, Федор Михайлович посвятил младшему брату Михаилу.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6496" y="5167648"/>
            <a:ext cx="750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Достоевский Ф.М.  Униженные и оскорблённые/Ф. М. Достоевский.- М.:</a:t>
            </a:r>
            <a:r>
              <a:rPr lang="ru-RU" b="1" dirty="0" err="1" smtClean="0">
                <a:solidFill>
                  <a:schemeClr val="bg1"/>
                </a:solidFill>
              </a:rPr>
              <a:t>Эксмо</a:t>
            </a:r>
            <a:r>
              <a:rPr lang="ru-RU" b="1" dirty="0" smtClean="0">
                <a:solidFill>
                  <a:schemeClr val="bg1"/>
                </a:solidFill>
              </a:rPr>
              <a:t>, 2021.- 448с.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203</TotalTime>
  <Words>558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ДОСТОЕВСКИЙ  И  МИР ВЕЛИКИХ РОМАНОВ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ДОСТОЕВСКИЙ  И  МИР ВЕЛИКИХ РОМАНОВ</dc:title>
  <dc:creator>User</dc:creator>
  <cp:lastModifiedBy>Admin</cp:lastModifiedBy>
  <cp:revision>16</cp:revision>
  <dcterms:created xsi:type="dcterms:W3CDTF">2021-10-12T12:42:17Z</dcterms:created>
  <dcterms:modified xsi:type="dcterms:W3CDTF">2021-10-13T08:45:17Z</dcterms:modified>
</cp:coreProperties>
</file>