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8" r:id="rId5"/>
    <p:sldId id="257" r:id="rId6"/>
    <p:sldId id="260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3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3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9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21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91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2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8854-1D73-42B5-B1E4-0C15E1AED314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3D49-3FC4-4357-B9CA-1234E18A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7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518" y="0"/>
            <a:ext cx="9243517" cy="690041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37" y="404664"/>
            <a:ext cx="5792687" cy="7920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МБУК «ЦБС» г. ГУКОВО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 библиотека №1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User\Desktop\i (1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DFA"/>
              </a:clrFrom>
              <a:clrTo>
                <a:srgbClr val="FBFD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78550"/>
            <a:ext cx="1800201" cy="17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515617" y="5770388"/>
            <a:ext cx="5792687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40299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1268760"/>
            <a:ext cx="7435904" cy="397031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ZZ BB Tribute Cyr" panose="02050604050505020204" pitchFamily="18" charset="0"/>
              </a:rPr>
              <a:t>Знание общих положений законодательной базы выборов необходимо не только кандидатам, членам избирательных комиссий и наблюдателям, но и всем гражданам России, обладающим правом голоса. 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ZZ BB Tribute Cyr" panose="020506040505050202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ZZ BB Tribute Cyr" panose="02050604050505020204" pitchFamily="18" charset="0"/>
              </a:rPr>
              <a:t>Виртуальная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ZZ BB Tribute Cyr" panose="02050604050505020204" pitchFamily="18" charset="0"/>
              </a:rPr>
              <a:t>книжная выставка «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ZZ BB Tribute Cyr" panose="02050604050505020204" pitchFamily="18" charset="0"/>
              </a:rPr>
              <a:t>Мой выбор – будущее России»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ZZ BB Tribute Cyr" panose="02050604050505020204" pitchFamily="18" charset="0"/>
              </a:rPr>
              <a:t>знакомит с книгами по избирательному праву. </a:t>
            </a:r>
          </a:p>
        </p:txBody>
      </p:sp>
    </p:spTree>
    <p:extLst>
      <p:ext uri="{BB962C8B-B14F-4D97-AF65-F5344CB8AC3E}">
        <p14:creationId xmlns:p14="http://schemas.microsoft.com/office/powerpoint/2010/main" val="42400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566124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Агеев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Р.Е,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избирательной кампании / Р. Е.  Агеев, П. Я. Мешков. -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Москва: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Самиздат, 2018. - 210 с.</a:t>
            </a:r>
          </a:p>
        </p:txBody>
      </p:sp>
      <p:pic>
        <p:nvPicPr>
          <p:cNvPr id="5122" name="Picture 2" descr="C:\Users\User\Desktop\Право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88" y="615751"/>
            <a:ext cx="3312368" cy="46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55976" y="1049635"/>
            <a:ext cx="4225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сделать удачное фото кандидата, придумать слоган, разработать фирменный стиль? Как написать биографию, программу, отчет и прочие агитационные тексты? Какие виды плакатов, листовок и брошюр работают, а какие нет? Как выстроить работу избирательного штаба и создать агитационную сеть? Как выигрывать «праймериз» и собирать подписи? Как обойти «подводные камни» выдвижения и регистрации? Ответы на эти вопросы вы найдете в книге «Выборы: практическое руководство».</a:t>
            </a:r>
          </a:p>
        </p:txBody>
      </p:sp>
    </p:spTree>
    <p:extLst>
      <p:ext uri="{BB962C8B-B14F-4D97-AF65-F5344CB8AC3E}">
        <p14:creationId xmlns:p14="http://schemas.microsoft.com/office/powerpoint/2010/main" val="364309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568369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Агеев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Р.Е. Стратегия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избирательной кампании / Р. Е.  Агеев, П. Я. Мешков. -  Москва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Самиздат, 2018. - 210 с.</a:t>
            </a:r>
          </a:p>
        </p:txBody>
      </p:sp>
      <p:pic>
        <p:nvPicPr>
          <p:cNvPr id="3074" name="Picture 2" descr="C:\Users\User\Desktop\Право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20688"/>
            <a:ext cx="3456383" cy="49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20480" y="1124744"/>
            <a:ext cx="4355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 зачем проводить социологические исследования во время выборов? Как разработать и изложить на бумаге концепцию, план и смету кампании? На эти и многие другие вопросы вы найдете ответы, изложенные в простой и доходчивой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38544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9560" y="5209640"/>
            <a:ext cx="8814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Алексеев Р.А. Избирательная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как фактор становления и развития российской демократии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Р.А. Алексеев. - Москва : ИНФРА-М, 2020. -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208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3408" y="703184"/>
            <a:ext cx="49685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Монография посвящена проблемам становления и функционирования избирательной системы в России. Исследованы институты конституционного права: избирательное право 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избирательный</a:t>
            </a:r>
            <a:r>
              <a:rPr lang="ru-RU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процесс. Проанализированы концепции понятий «избирательная система» и «демократия». Дано авторское понятие «избирательной системы». Предлагаются пути реформирования избирательной системы современной России.</a:t>
            </a:r>
          </a:p>
        </p:txBody>
      </p:sp>
      <p:pic>
        <p:nvPicPr>
          <p:cNvPr id="1026" name="Picture 2" descr="C:\Users\User\Desktop\10257729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57" y="703184"/>
            <a:ext cx="2808576" cy="419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5056" y="5517232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Зорькин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 Д.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 и Конституция в XXI веке : монография / В. Д.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Зорькин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Норма, 2008. - 591 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631198"/>
            <a:ext cx="43204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книга — о праве как нормативной форме свободы, о его роли в развитии России, в решении внутригосударственных и международных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проблем.</a:t>
            </a:r>
          </a:p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о правовом пути России, о российской реальности в ее соотношении с основополагающими правовыми принципами, такими как юридическое равенство и справедливость, приоритет прав человека, верховенство закона.</a:t>
            </a:r>
          </a:p>
        </p:txBody>
      </p:sp>
      <p:pic>
        <p:nvPicPr>
          <p:cNvPr id="2050" name="Picture 2" descr="C:\Users\User\Desktop\Зорьки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2880320" cy="451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5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28" y="0"/>
            <a:ext cx="917792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5721030"/>
            <a:ext cx="8532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Дмитриев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Ю.А. Избирательное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право/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Ю.А.Дмитриев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В.Б.Исраилян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.—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: 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Юстицинформ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2008. - 312 с.</a:t>
            </a:r>
          </a:p>
        </p:txBody>
      </p:sp>
      <p:pic>
        <p:nvPicPr>
          <p:cNvPr id="6146" name="Picture 2" descr="C:\Users\User\Desktop\Право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620688"/>
            <a:ext cx="3024336" cy="442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47492" y="764704"/>
            <a:ext cx="48340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основу учебника положено новейшее избирательное законодательство Российской Федерации, подробно рассмотрены и прокомментированы основные федеральные законы, касающиеся регулирования проведения референдумов и выборов, учтены положения и выводы, содержащиеся в научных трудах и разработках отечественных и зарубежных ученых-конституционалистов и специалистов в области избирательного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права.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970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9726" y="5148023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Трыканова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 Основы избирательного права и процесса / С.А.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Трыканова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ИНФРА. –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2010. - 73 с. </a:t>
            </a:r>
          </a:p>
        </p:txBody>
      </p:sp>
      <p:pic>
        <p:nvPicPr>
          <p:cNvPr id="4098" name="Picture 2" descr="C:\Users\User\Desktop\право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2981040" cy="421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72000" y="980729"/>
            <a:ext cx="38164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учебном пособии рассмотрены основные категории избирательного права, охарактеризованы особенности выборов различных уровней, основные виды ответственности за нарушение избирательных прав граждан. </a:t>
            </a:r>
          </a:p>
        </p:txBody>
      </p:sp>
    </p:spTree>
    <p:extLst>
      <p:ext uri="{BB962C8B-B14F-4D97-AF65-F5344CB8AC3E}">
        <p14:creationId xmlns:p14="http://schemas.microsoft.com/office/powerpoint/2010/main" val="189528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pic>
        <p:nvPicPr>
          <p:cNvPr id="7171" name="Picture 3" descr="C:\Users\User\Desktop\3578d08981df7e2dcea32e3a3a2253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10084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4920" y="5445224"/>
            <a:ext cx="8323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Прудников А.С.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Избирательное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право: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 для студентов вузов/ А.С. Прудников и др.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Москва : ЮНИТИ-ДАНА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  2012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655 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2448" y="476672"/>
            <a:ext cx="47160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Представлены закономерности становления и развития избирательного законодательства, дан анализ юридической природы избирательного права и правового статуса субъектов избирательного процесса, представлены гарантии и защита избирательных прав граждан. Особое внимание уделено организационно-правовым формам избирательной деятельности, в том числе правовому статусу физических и юридических лиц, участвующих в избирательном процессе</a:t>
            </a:r>
          </a:p>
        </p:txBody>
      </p:sp>
    </p:spTree>
    <p:extLst>
      <p:ext uri="{BB962C8B-B14F-4D97-AF65-F5344CB8AC3E}">
        <p14:creationId xmlns:p14="http://schemas.microsoft.com/office/powerpoint/2010/main" val="38317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598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«Выборы: завтра начинается сегодня»</dc:title>
  <dc:creator>User</dc:creator>
  <cp:lastModifiedBy>Admin</cp:lastModifiedBy>
  <cp:revision>22</cp:revision>
  <dcterms:created xsi:type="dcterms:W3CDTF">2022-02-24T10:41:42Z</dcterms:created>
  <dcterms:modified xsi:type="dcterms:W3CDTF">2022-03-04T09:23:39Z</dcterms:modified>
</cp:coreProperties>
</file>