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31C1F0-8720-4E30-9F6E-17E9CF341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61BB25-FDAC-4B6D-80BF-BE5BBF535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CAB272-FE26-4145-875A-D46183C65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A781-6DF4-4292-B47D-59178CBBE846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DAD846-498E-4E6D-9451-F015D3B0A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FF050D-1362-46BC-92E6-48DBD4AFD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FD4D-3807-4199-8F04-96E158752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495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03B14-3C83-4ADF-B954-FCD9256E1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FEAFD59-8558-4066-A912-F94F78A22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87F6B6-379A-4FB0-87B6-7BE9DA7DA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A781-6DF4-4292-B47D-59178CBBE846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837BDF-00FD-4B20-BBA6-BB4E9FCF6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DD26D1-157E-4C53-B0D7-8B8FD37DA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FD4D-3807-4199-8F04-96E158752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579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52D7C87-8E14-491A-8D55-F5A13D25A8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8BD5CB-97B7-401A-9357-886B14BF6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B38DA0-CCB3-404D-A093-D9F7C8127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A781-6DF4-4292-B47D-59178CBBE846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C77928-6A4A-4830-B0AA-829003C8F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37C32-59C4-4C39-9BB4-5C375B1E4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FD4D-3807-4199-8F04-96E158752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97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B91315-4E00-47DA-9F14-AB1C49640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63F6EA-1DFC-4A3A-B908-A0E30ED0E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7EEA84-E75B-4DF4-95F6-AD2370924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A781-6DF4-4292-B47D-59178CBBE846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4C6189-55EE-4311-9DD3-56C552EF3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CE4215-7F03-482C-87E4-83BF74E1E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FD4D-3807-4199-8F04-96E158752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40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65B6CF-37BE-4A95-8DF6-4B1A3148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C56796-AE12-4E92-924A-912EB4C00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0FE20-5422-4768-9B52-2AA9B1598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A781-6DF4-4292-B47D-59178CBBE846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DC7A1D-E959-48A3-88DA-7B70C856F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3EB546-4CAF-4C00-A66E-8D9E3A8DC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FD4D-3807-4199-8F04-96E158752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827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67CDE-343B-4C41-A065-2838CDD18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338DD8-D4D1-42BA-AA99-081628A976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24B8DB-BDCC-4D77-9EB0-36EB5B275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1103AA-4014-434F-A4FA-DECCDC7CF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A781-6DF4-4292-B47D-59178CBBE846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E73915-8124-4232-903C-830AC145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1DBF90-16E4-427B-99FD-B3DC3320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FD4D-3807-4199-8F04-96E158752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333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758AB0-FBE5-4031-9548-4765C9009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9E92C6-81FA-446C-98C1-2ABC259B2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BE175F-BA2A-4FAA-937F-666CF6C05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DCBDF15-E0F0-4CC3-866F-D4792CCA4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DF747E8-290E-46C4-91D5-714A4B9D0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4F97303-262E-415C-8BEE-13548E63F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A781-6DF4-4292-B47D-59178CBBE846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C27E9C7-7E15-4464-8A3E-A9F1BB759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F55F828-DA1C-4392-8633-6EBB0B340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FD4D-3807-4199-8F04-96E158752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757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EBDE6C-39E1-4DF4-9FA4-52D4B1D77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9465B-D3A3-4928-B65A-7A55FB1FC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A781-6DF4-4292-B47D-59178CBBE846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B2FC73-7842-4B29-A4AB-6AEE19CAF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C821FD-297F-4556-B7E3-81715B997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FD4D-3807-4199-8F04-96E158752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349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F9C73B0-62DC-4197-A7FD-A57752C6C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A781-6DF4-4292-B47D-59178CBBE846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0CC547-78E8-48C1-8023-62A3C36A5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61D023-6246-41F0-B5E5-61D41F11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FD4D-3807-4199-8F04-96E158752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52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34BF9-352B-4627-91DE-1FD299BFC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B88E6-35CC-4B9E-97D1-E160622A3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F9A3EA0-1828-473C-B0A2-390592F92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D9E888-5EE3-4957-BA4F-DF593B9F4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A781-6DF4-4292-B47D-59178CBBE846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D55B9-840E-49B1-9BE9-19636D46C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894EEE-6AED-4F07-81AF-591622BA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FD4D-3807-4199-8F04-96E158752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87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188D-A60C-43CA-9BC2-2F4CAD38C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8FD44C3-0827-4EEF-86E4-F327B1E060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679184-9D79-4CF3-B746-BF9DAA2B8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F1A9229-38C6-4B57-AF2A-BD9F8C0D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9A781-6DF4-4292-B47D-59178CBBE846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D902B0-08D4-424C-9AFD-0DB9C4119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0B94D8-F284-4111-9EC2-2EA3F66A9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9FD4D-3807-4199-8F04-96E158752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364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38C58-4447-4BFF-AAE7-9404DD3F5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79C36C-832D-465C-9D99-85372D9DE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A95308-683F-406D-B2BD-A04901C21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9A781-6DF4-4292-B47D-59178CBBE846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859A58-4C6B-4A52-B167-72C97D401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3AF806-83E4-4FC5-8C1F-CA0E3C772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9FD4D-3807-4199-8F04-96E158752C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48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844641-0306-4029-BA51-14808BE4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30AF2-60C9-4AB3-AB43-45A336E055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НОВЫЙ ПИСАТЕЛЬ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400FE69-4246-4186-BA86-B5A6320440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888" y="1680104"/>
            <a:ext cx="7100710" cy="636059"/>
          </a:xfrm>
        </p:spPr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Виртуальная выставка: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4A7E3-1D4E-44D3-94A9-605BB36D8114}"/>
              </a:ext>
            </a:extLst>
          </p:cNvPr>
          <p:cNvSpPr txBox="1"/>
          <p:nvPr/>
        </p:nvSpPr>
        <p:spPr>
          <a:xfrm>
            <a:off x="3894667" y="146756"/>
            <a:ext cx="5700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МБУК «ЦБС» г. Гуково</a:t>
            </a:r>
          </a:p>
          <a:p>
            <a:pPr algn="ctr"/>
            <a:r>
              <a:rPr lang="ru-RU" dirty="0">
                <a:latin typeface="Arial Black" panose="020B0A04020102020204" pitchFamily="34" charset="0"/>
              </a:rPr>
              <a:t>Центральная городская библиотека</a:t>
            </a:r>
          </a:p>
        </p:txBody>
      </p:sp>
    </p:spTree>
    <p:extLst>
      <p:ext uri="{BB962C8B-B14F-4D97-AF65-F5344CB8AC3E}">
        <p14:creationId xmlns:p14="http://schemas.microsoft.com/office/powerpoint/2010/main" val="3041572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9D04B2-A003-4BA9-A7C6-CBA844F18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EE90ED-D932-4E30-BDAD-F12170A48E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1" b="39918"/>
          <a:stretch/>
        </p:blipFill>
        <p:spPr>
          <a:xfrm>
            <a:off x="417688" y="-29005"/>
            <a:ext cx="7134577" cy="69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68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DCFCF-BF12-43AC-98EF-E0DBD903F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8F4639-50D2-471F-8596-40E25B221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375D6CF2-E224-4E58-AE8E-308513935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7974" b="38247"/>
          <a:stretch/>
        </p:blipFill>
        <p:spPr>
          <a:xfrm>
            <a:off x="406400" y="0"/>
            <a:ext cx="7032978" cy="684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07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01C43E-DDB5-48A4-BBE2-C1F0F433F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6EF190-2A1A-4457-A879-58F818DA0E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667" b="26420"/>
          <a:stretch/>
        </p:blipFill>
        <p:spPr>
          <a:xfrm>
            <a:off x="364773" y="372532"/>
            <a:ext cx="5533324" cy="57686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3B7197-7B69-4687-8A9B-49696AE5BA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655" r="13054" b="27901"/>
          <a:stretch/>
        </p:blipFill>
        <p:spPr>
          <a:xfrm>
            <a:off x="6432543" y="372532"/>
            <a:ext cx="5078256" cy="576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84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14A24A-E5B8-4802-AD60-985B160AA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53E802-62F7-4D6C-91A3-A3D68ABEC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1C556B-312B-4C3A-95A9-1A81F9468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456" r="15581" b="28724"/>
          <a:stretch/>
        </p:blipFill>
        <p:spPr>
          <a:xfrm>
            <a:off x="1" y="421569"/>
            <a:ext cx="4130090" cy="4895497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909AABBE-015D-48FE-A230-BDA7FBEDA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768" t="26507" r="7895" b="27545"/>
          <a:stretch/>
        </p:blipFill>
        <p:spPr>
          <a:xfrm>
            <a:off x="8064199" y="410280"/>
            <a:ext cx="4127801" cy="48954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C2A755-3D7D-42B6-8C19-417A23CB49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6" r="19639" b="28724"/>
          <a:stretch/>
        </p:blipFill>
        <p:spPr>
          <a:xfrm>
            <a:off x="4125614" y="421569"/>
            <a:ext cx="3940775" cy="488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24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96D6E7-4C51-43F9-976C-21940876C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98B37B-563E-4170-822B-8D02BA9E14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61" b="37613"/>
          <a:stretch/>
        </p:blipFill>
        <p:spPr>
          <a:xfrm>
            <a:off x="778933" y="0"/>
            <a:ext cx="6719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48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0808C2-74B2-4B8D-A7D3-1F2D21652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60F107-2F7C-445C-983B-A21DC8C1C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64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9054DC-766C-4A35-BFB8-39B9CD349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0999EF-FD06-4E77-B152-67902C249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63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84942A-BBA9-406A-9BF1-2664D087D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0DE99A-3DBE-4355-87D0-E01BBF512D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938"/>
          <a:stretch/>
        </p:blipFill>
        <p:spPr>
          <a:xfrm>
            <a:off x="508000" y="0"/>
            <a:ext cx="698542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08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1B4551-4213-4BB9-8EDB-10EC9B569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C30A8B-5F64-41E5-92A9-7AC1E42F5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1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24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0819839-9324-46CD-9C4D-7B4E1D223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AD6FB8-4A35-45FB-A149-1081193D5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21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373F32-6A25-4F3F-ABD6-BB9C4B335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C35285-91C2-4F89-8921-4D8D185F0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26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11F522-2A11-4BCA-9A5A-84073A9CB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1811C5-D3D9-470A-9FDC-B4C3C5F35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72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7E670B-7372-4855-A202-2307C4843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EB870968-6E0A-4078-B8BA-A5500871B9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7" b="34809"/>
          <a:stretch/>
        </p:blipFill>
        <p:spPr>
          <a:xfrm>
            <a:off x="417688" y="0"/>
            <a:ext cx="7040364" cy="6858000"/>
          </a:xfrm>
        </p:spPr>
      </p:pic>
    </p:spTree>
    <p:extLst>
      <p:ext uri="{BB962C8B-B14F-4D97-AF65-F5344CB8AC3E}">
        <p14:creationId xmlns:p14="http://schemas.microsoft.com/office/powerpoint/2010/main" val="27239429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15</Words>
  <Application>Microsoft Office PowerPoint</Application>
  <PresentationFormat>Широкоэкранный</PresentationFormat>
  <Paragraphs>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Тема Office</vt:lpstr>
      <vt:lpstr>НОВЫЙ ПИСАТЕЛЬ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НОВЫЙ ПИСАТЕЛЬ</dc:title>
  <dc:creator>Пользователь</dc:creator>
  <cp:lastModifiedBy>Пользователь</cp:lastModifiedBy>
  <cp:revision>37</cp:revision>
  <dcterms:created xsi:type="dcterms:W3CDTF">2022-03-22T07:22:52Z</dcterms:created>
  <dcterms:modified xsi:type="dcterms:W3CDTF">2022-03-23T11:13:18Z</dcterms:modified>
</cp:coreProperties>
</file>