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1" r:id="rId5"/>
    <p:sldId id="257" r:id="rId6"/>
    <p:sldId id="260" r:id="rId7"/>
    <p:sldId id="263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C955C6-AC86-40DC-A060-0F76CC14EE8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54576E-8FA9-43ED-87D3-AFD4607FD2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" y="476672"/>
            <a:ext cx="914400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540568" y="3008590"/>
            <a:ext cx="73448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GildiaTitulDcFrGr" panose="040508030A0602020202" pitchFamily="82" charset="-52"/>
              </a:rPr>
              <a:t>Величие слова </a:t>
            </a:r>
          </a:p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_GildiaTitulDcFrGr" panose="040508030A0602020202" pitchFamily="82" charset="-52"/>
              </a:rPr>
              <a:t>славянского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_GildiaTitulDcFrGr" panose="040508030A0602020202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63920"/>
            <a:ext cx="5544616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2">
                <a:lumMod val="10000"/>
                <a:alpha val="82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МБУК «ЦБС» г. Гуково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Городская библиотека №1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974" y="6063678"/>
            <a:ext cx="5920092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2">
                <a:lumMod val="10000"/>
                <a:alpha val="82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2022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6672" y="1556792"/>
            <a:ext cx="6264696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Medium Cond" panose="020B0606030402020204" pitchFamily="34" charset="0"/>
              </a:rPr>
              <a:t>Виртуальная выставка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030488"/>
            <a:ext cx="6768752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Уважаемые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читатели!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an Deco" panose="02080706050505020404" pitchFamily="18" charset="0"/>
            </a:endParaRPr>
          </a:p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Предлагаем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Вашему вниманию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an Deco" panose="02080706050505020404" pitchFamily="18" charset="0"/>
            </a:endParaRPr>
          </a:p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виртуальную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книжную выставку,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an Deco" panose="02080706050505020404" pitchFamily="18" charset="0"/>
            </a:endParaRPr>
          </a:p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посвящённую Дню</a:t>
            </a:r>
          </a:p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славянской письменности и культуры.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an Deco" panose="02080706050505020404" pitchFamily="18" charset="0"/>
            </a:endParaRPr>
          </a:p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Выставка познакомит 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с литературой о создателях славянской письменности, равноапостольных святых Кирилле и 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n Deco" panose="02080706050505020404" pitchFamily="18" charset="0"/>
              </a:rPr>
              <a:t>Мефодии.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an Deco" panose="02080706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256" y="5373216"/>
            <a:ext cx="7275512" cy="1222375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Воскобойников, В. Братья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историческое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повествование / В. Воскобойников. – М. : Молодая гвардия, 1979. – 174 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730072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Ежегодно в мае торжественно празднуется День письменности в память создания славянской азбуки образованнейшими людьми своего времени, братьями Кириллом и Мефодием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далеком IX веке они посвятили всю жизнь созданию и распространению письменности и утверждению славянской культуры как равной среди культур других европейских народов. 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b61950-12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 r="4510"/>
          <a:stretch/>
        </p:blipFill>
        <p:spPr bwMode="auto">
          <a:xfrm>
            <a:off x="1115616" y="1124744"/>
            <a:ext cx="2623408" cy="355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635625"/>
            <a:ext cx="7344816" cy="12223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ГЛИНКИН, А.А. От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аза до ижицы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/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А. А.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Глинкин.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 Оренбург: Оренбург. кн. изд-во, 2000.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94 с.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C:\Users\User\Desktop\oi_vfed-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/>
          <a:stretch/>
        </p:blipFill>
        <p:spPr bwMode="auto">
          <a:xfrm>
            <a:off x="1331640" y="871776"/>
            <a:ext cx="281027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0080" y="608724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книге-справочнике даются общие сведения об истории возникновения и развития славянской азбуки, письменности, о выдающейся роли в ней христианских просветителей Кирилла и Мефодия, предлагаются комментарии и толкование около двухсот библеизмов и трехсот малознакомых современному читателю слов из теоретической группы "Верования и религия".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6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20972" cy="936104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Истрин, В. А. 1100 лет славянской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азбуки/В. А. Истрин. —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М.: Наука, 1988. — 192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3" y="1270734"/>
            <a:ext cx="43204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Книга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знакомит читателя с полной драматических событий историей жизни и деятельности создателей славянской азбуки, великих славянских просветителей - братьев Константина Философа (Кирилла) и Мефодия. Наряду с этим дается сравнительная характеристика и прослеживается последующая судьба двух древнейших славянских азбук - кириллицы и глаголицы, рассматриваются пока еще не решенные наукой до конца вопросы о докирилловской славянской письменности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2022-05-19_16-01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2296"/>
            <a:ext cx="2232247" cy="357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66452"/>
            <a:ext cx="6729928" cy="1278634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Додонов,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Ю. Истоки славянской письменности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/И.Ю.ДОДОНОВ.- М.: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Вече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2008. - 374,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04664"/>
            <a:ext cx="377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хорошо изучены кириллица и глаголица и как они возникли? Существовала ли письменность у славян до Кирилла и Мефодия? Использовали ли наши предки руны и могло ли у них бытовать слоговое письмо?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эти и другие вопросы, автор книги предлагает новый оригинальный взгляд на происхождение славянской письменности. </a:t>
            </a:r>
          </a:p>
        </p:txBody>
      </p:sp>
      <p:pic>
        <p:nvPicPr>
          <p:cNvPr id="3074" name="Picture 2" descr="C:\Users\User\Desktop\dodo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7224"/>
            <a:ext cx="2736304" cy="409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64952" cy="838200"/>
          </a:xfrm>
        </p:spPr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Крупин, В. Н. Кирилл и Мефодий, первоучители славянские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/В.Н. Крупин.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– М. : РОСМЭН–ПРЕСС, 2003. – С. 18-27.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557902"/>
            <a:ext cx="3843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Важность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 о русских святых очевидна: Россия находится на очередном историческом переломе. Преподобные и старцы, равноапостольные и страстотерпцы, канонизированные Русской Православной церковью, сплачивали русский народ. </a:t>
            </a:r>
          </a:p>
        </p:txBody>
      </p:sp>
      <p:pic>
        <p:nvPicPr>
          <p:cNvPr id="2050" name="Picture 2" descr="C:\Users\User\Desktop\1439912_43718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64" y="1453103"/>
            <a:ext cx="2816019" cy="442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332656"/>
            <a:ext cx="7056784" cy="841248"/>
          </a:xfrm>
        </p:spPr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Лощиц, Ю. М. Кирилл и Мефодий /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Ю. Лошиц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 - М.: Молодая гвардия, 2013.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– 355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с.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0" name="Picture 2" descr="C:\Users\User\Desktop\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21900"/>
            <a:ext cx="2808311" cy="422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1521900"/>
            <a:ext cx="39604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Создатели славянской письменности - братья Константин и Мефодий - почитаются во всём славянском мире. Их жизненный подвиг не случайно приравнивают к апостольскому, именуя их "первоучителями" славян.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Предлагаемая вниманию читателей биография святых Кирилла и Мефодия принадлежит перу писателя Юрия Михайловича Лощица.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064" y="332656"/>
            <a:ext cx="6749320" cy="838200"/>
          </a:xfrm>
        </p:spPr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Флоря, Б. Н. Сказания о начале славянской письменности / Б. Н. Флоря. - СПб.: Алетейя, 2004. - 381 с. </a:t>
            </a:r>
          </a:p>
        </p:txBody>
      </p:sp>
      <p:pic>
        <p:nvPicPr>
          <p:cNvPr id="4098" name="Picture 2" descr="C:\Users\User\Desktop\LTktJNO-lY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7" t="13708" r="16888" b="4702"/>
          <a:stretch/>
        </p:blipFill>
        <p:spPr bwMode="auto">
          <a:xfrm>
            <a:off x="1279064" y="1525136"/>
            <a:ext cx="2619320" cy="405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8384" y="1525136"/>
            <a:ext cx="413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содержит переводы наиболее ранних памятников славянской письменности - созданных во второй половине IX в. в Великой Моравии пространных житий Кирилла и Мефодия и написанного в конце IX в. в Болгарии сочинения черноризца Храбра "О письменах".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6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570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Воскобойников, В. Братья : историческое повествование / В. Воскобойников. – М. : Молодая гвардия, 1979. – 174 с.</vt:lpstr>
      <vt:lpstr>ГЛИНКИН, А.А. От аза до ижицы / А. А. Глинкин. - Оренбург: Оренбург. кн. изд-во, 2000. - 94 с.</vt:lpstr>
      <vt:lpstr>Истрин, В. А. 1100 лет славянской азбуки/В. А. Истрин. — М.: Наука, 1988. — 192 с.</vt:lpstr>
      <vt:lpstr>Додонов, И. Ю. Истоки славянской письменности /И.Ю.ДОДОНОВ.- М.: Вече, 2008. - 374, с.</vt:lpstr>
      <vt:lpstr>Крупин, В. Н. Кирилл и Мефодий, первоучители славянские /В.Н. Крупин. – М. : РОСМЭН–ПРЕСС, 2003. – С. 18-27.</vt:lpstr>
      <vt:lpstr>Лощиц, Ю. М. Кирилл и Мефодий / Ю. Лошиц. - М.: Молодая гвардия, 2013. – 355  с. </vt:lpstr>
      <vt:lpstr>Флоря, Б. Н. Сказания о начале славянской письменности / Б. Н. Флоря. - СПб.: Алетейя, 2004. - 381 с.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21</cp:revision>
  <dcterms:created xsi:type="dcterms:W3CDTF">2022-05-19T12:37:39Z</dcterms:created>
  <dcterms:modified xsi:type="dcterms:W3CDTF">2022-05-24T06:23:40Z</dcterms:modified>
</cp:coreProperties>
</file>