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2" r:id="rId3"/>
    <p:sldId id="268" r:id="rId4"/>
    <p:sldId id="257" r:id="rId5"/>
    <p:sldId id="266" r:id="rId6"/>
    <p:sldId id="267" r:id="rId7"/>
    <p:sldId id="270" r:id="rId8"/>
    <p:sldId id="260" r:id="rId9"/>
    <p:sldId id="264" r:id="rId10"/>
    <p:sldId id="263" r:id="rId11"/>
    <p:sldId id="262" r:id="rId12"/>
    <p:sldId id="261" r:id="rId13"/>
    <p:sldId id="265" r:id="rId14"/>
    <p:sldId id="269" r:id="rId15"/>
    <p:sldId id="258" r:id="rId16"/>
    <p:sldId id="259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A96E-8FE4-4EFC-B00C-E078AD137EC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81ED-28E6-473F-9B39-B53099D36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5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A96E-8FE4-4EFC-B00C-E078AD137EC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81ED-28E6-473F-9B39-B53099D36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93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A96E-8FE4-4EFC-B00C-E078AD137EC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81ED-28E6-473F-9B39-B53099D36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22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A96E-8FE4-4EFC-B00C-E078AD137EC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81ED-28E6-473F-9B39-B53099D36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4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A96E-8FE4-4EFC-B00C-E078AD137EC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81ED-28E6-473F-9B39-B53099D36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7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A96E-8FE4-4EFC-B00C-E078AD137EC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81ED-28E6-473F-9B39-B53099D36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85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A96E-8FE4-4EFC-B00C-E078AD137EC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81ED-28E6-473F-9B39-B53099D36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98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A96E-8FE4-4EFC-B00C-E078AD137EC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81ED-28E6-473F-9B39-B53099D36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01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A96E-8FE4-4EFC-B00C-E078AD137EC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81ED-28E6-473F-9B39-B53099D36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08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A96E-8FE4-4EFC-B00C-E078AD137EC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81ED-28E6-473F-9B39-B53099D36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1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A96E-8FE4-4EFC-B00C-E078AD137EC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81ED-28E6-473F-9B39-B53099D36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71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A96E-8FE4-4EFC-B00C-E078AD137ECA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81ED-28E6-473F-9B39-B53099D36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8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52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87.userapi.com/s/v1/ig2/FqhNeGR38LQw36AiRB_4fT4cc671DDQ4mjjNDBVRO-Cx--ZwcFSEQFb8RF8tbyHDqb61trecX1f5UYwJIWidZG8d.jpg?size=767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1268" y="1756811"/>
            <a:ext cx="3365768" cy="47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441" y="6143223"/>
            <a:ext cx="746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Скоморохов, И.Г. На очной ставке с прошлым 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I]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И.Г. Скоморохов. – 3-е изд.,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Ростов-на-Дону : Приазовский край, 2016. – 512с.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41" y="3707736"/>
            <a:ext cx="7469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своей книге автор как ветеран корпуса, с которым прошел боевой путь 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Сальских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степей и до Австрийских Альп командиром огневого взвода, в художественной форме, строго придерживаясь исторических и документальных фактов, повествует о своих побратимах – молодых и задорных, отважных и мужественных защитниках родины – донских казаках, не жалевших ни своей крови, ни самой жизни ради победы над немецко-фашистскими захватчиками.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37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87.userapi.com/s/v1/ig2/PbAazBWSvcV8PQU17yTL4DCzLq7-Op-gJqy_ESsW18WHG_mXqgChhTu6s2HG-I5oeV6xGPU1FxcxrQN4bctLK05V.jpg?size=771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751" y="1777285"/>
            <a:ext cx="3331929" cy="46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5001" y="6003513"/>
            <a:ext cx="7366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Скоморохов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И.Г. На очной ставке 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прошлым 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II]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И.Г. Скоморохов. – 3-е изд.,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Ростов-на-Дону : Приазовский край, 2016.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464с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5002" y="3688137"/>
            <a:ext cx="7366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книге автор как ветеран корпуса, с которым прошел боевой путь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Сальских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степей и до Австрийских Альп командиром огневого взвода, в художественной форме, строго придерживаясь исторических и документальных фактов, повествует о своих побратимах – молодых и задорных, отважных и мужественных защитниках родины – донских казаках, не жалевших ни своей крови, ни самой жизни ради победы над немецко-фашистскими захватчиками.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36741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10.userapi.com/s/v1/ig2/7iTYTEHkWh27Zy8JE0qNa3uIE56bSWV6qqaC_Ci1sT5a8PiPhIAPoC6ukVKl6M9rC7n-zH3lC1N2ropsSFwaxkE2.jpg?size=734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2920" y="1803042"/>
            <a:ext cx="3163278" cy="46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994" y="5923198"/>
            <a:ext cx="8128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Слава победителям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Литературно-художественное подарочное издание для ветеранов Великой Отечественной войны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Шолохов, М.А. Судьба человека : Рассказ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М.А. Шолохов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Ростов-на-Дону : Альтаир, 2009. – 83с. : ил.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993" y="3708436"/>
            <a:ext cx="81289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Пронзительный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рассказ о временах Великой Отечественной войны. Одно из первых произведений советской литературы, в котором война показана правдиво и наглядно. Плен, немецкие концлагеря, побег, возвращение на фронт, потеря близких, тяжелое послевоенное время, попытка найти родную душу, спастись от одиночества. Рассказ экранизировал Сергей Бондарчук, он же и исполнил в нем главную роль, - фильм начинающего режиссера получил главный приз Московского кинофестиваля в 1959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2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75.userapi.com/s/v1/ig2/l2w5fPO5dhvdZZM8hMjnRlJbH0MquPKnBiQZsLLt62R2Ffup8GXdwpE8emiiAEPV6p4GOpUXxVwmEM-7Mh4lOXuS.jpg?size=766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690" y="2034862"/>
            <a:ext cx="3173304" cy="44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990" y="6049159"/>
            <a:ext cx="757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Таловера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 Судьбы сурового времени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очерки 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гуковчанах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ветеранах и детях войны / А.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Таловера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Ростов-на-Дону : ИП Кузнецов А.А., 2017. – 282с.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91" y="4120930"/>
            <a:ext cx="7579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Первые рассказы автора были о земляках-ветеранах, с которыми он работал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бургустинских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шахтах с начала 60-х годов и, которых хорошо знал. Многие из героев очерков уже ушли из жизни, тем ценнее становятся собранные «живые» свидетельства. Эта книга предназначена сохранить нашу память о прошлом, без которого, нет будущего.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5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5" y="6078828"/>
            <a:ext cx="765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Никулин, М.А.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Миусские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Трилогия / М.А. Никулин. – Ростов-на-Дону : Кн. изд-во, 1975. – 392с. 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365" y="3915177"/>
            <a:ext cx="7650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Выпускаемая в серии «Новь донская» трилогия старейшего донского писателя повествует о том, что должно было остаться несовместимым, но стало трагической реальностью – о детях и войне. Лишенные детства, рано повзрослевшие, ребята с достоинством и завидной стойкостью принимают навязанную им войной солдатскую долю, наравне со взрослыми вступают в борьбу с врагом, с неизмеримыми трудностями разрухи.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57.userapi.com/s/v1/ig2/1VvxZ1TOzgwrQ6xAmbREIjnh9t-SjS_faNrY0-rKspB9oqFoZQw6WMYYDLzsLUAkwMjG9xDZud2Oc1azUQ5xwh4u.jpg?size=652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4451" y="1881022"/>
            <a:ext cx="2978731" cy="44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61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518" y="5934670"/>
            <a:ext cx="723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Щербанов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В.К.,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Валухова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Л.Н. Война в солдатском медальоне. Записки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В.К.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Щербанов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Л.Н.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Валухова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изд. второе доп. – Ростов-на-Дону : Альтаир, 2020. – 384с. : ил.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18" y="3780892"/>
            <a:ext cx="7237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Сборник «Война в солдатском медальоне. Записки» продолжает серию изданий Общероссийского общественного движения по увековечиванию памяти погибших при защите Отечества «Поисковое движение России», рассказывающих о разноплановой, интересной и трудной работе энтузиастов-исследователей истории Великой Отечественной войны.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un9-47.userapi.com/s/v1/ig2/9AajZry4Tx0Fr-LfxEURlYETE052e5gMNrvc6ZFqSUvGHpR2GClpFCvT6pA4qPsT8b5iYLYXQc5zIXWuDWaALe-U.jpg?size=833x1080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9"/>
          <a:stretch/>
        </p:blipFill>
        <p:spPr bwMode="auto">
          <a:xfrm>
            <a:off x="8265704" y="1841679"/>
            <a:ext cx="3314370" cy="46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921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77.userapi.com/s/v1/ig2/R3Hpzj16eDa7xBIzh80LrtBK2c0hd_Zu9IslU9ieDqTR4FN2JUAY3hQKxv4HU9QADxiXdRVxi4dYb0nZd8X8N7j9.jpg?size=816x1080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2"/>
          <a:stretch/>
        </p:blipFill>
        <p:spPr bwMode="auto">
          <a:xfrm>
            <a:off x="8603088" y="1883101"/>
            <a:ext cx="3137032" cy="462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367" y="6053071"/>
            <a:ext cx="783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Щербанов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В.К.,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Валухова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Л.Н. Ратная слава Дона. Документальное исследование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В.К.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Щербанов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Л.Н.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Валухова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Ростов-на-Дону : 2018. – 432с.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367" y="3986012"/>
            <a:ext cx="7830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о Великой отечественной войне еще не рассказывали.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Данное издание представляет собой сугубо документальное исследование наградных документов номерных наград Великой Отечественной войны 1941 – 1945 годов, полученных за подвиги нашими земляками – призванными из военкоматов Ростовской области.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37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00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824" y="3623895"/>
            <a:ext cx="10822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Она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явилась не только величайшей трагедией советского народа, но и взлётом человеческого духа и патриотизма. Тема Великой Отечественной войны была и остаётся одной из ведущих в литературе прошлого и настоящего. Чем дальше от нас уходят события Великой Отечественной войны, тем ценнее становятся художественные произведения – свидетельства страниц нашей истории.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Родина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война, смерть, любовь, ненависть к врагу, боевое братство, мечта о победе, раздумья о судьбе народа – основные мотивы представленных на виртуальной выставке литературных произведений о войне. Многие из них - не утратят своё значение в будущем, будут правдивыми свидетельствами подвигов нашего народа и замечательным примеров для поколений, не знающих войны.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824" y="2277379"/>
            <a:ext cx="7212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Великая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Отечественная война с немецкими захватчиками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1941-1945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годов – великая страница новейшей истории России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XX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века. В исторической памяти народа она сохранилась как символ горя и бедствий, мужества и Победы, доставшейся нашим соотечественникам ценой огромных потерь.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67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469" y="6127422"/>
            <a:ext cx="740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Андриасов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М.А. На донской земле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М.А.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Андриасов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Ростов-на-Дону : Кн. изд-во, 1979. – 320с.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470" y="4159798"/>
            <a:ext cx="7403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сборник «На донской земле», выпускаемый в серии «Донская новь», вошли известные читателю произведения о Великой Отечественной войне – «Шесть дней» и «Штурм ледяного вала»; публицистический рассказ о выдающемся художнике нашего времени М.А. Шолохове – «Вешенские были»; документальная повесть «Звезды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Атоммаша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ib-gaydar.rnd.muzkult.ru/media/2020/04/07/1252049520/HndlsUfNV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5871" y="1992129"/>
            <a:ext cx="3375370" cy="43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258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s/v1/ig2/Ab73FtPfv84LD7lN1IQ7dyD9sKnvLUkNmcht5d_XMDRMDbkEdUM4DCOVvc2Wxr3D13fJBeCesGFBy7GVk1rrrGQ7.jpg?size=782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0687" y="1906073"/>
            <a:ext cx="3351491" cy="46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882" y="6065949"/>
            <a:ext cx="708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Бутов, В. Земляки-солдаты локальных войн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В. Бутов. – Ростов-на-Дону : Альтаир, 2020. – 684с. : ил.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82" y="4314423"/>
            <a:ext cx="708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ветераны локальных войн, о которых рассказывается в настоящей книге, трудятся или работали ранее на шахте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на других угольных предприятиях Гуково и Зверево.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9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2.userapi.com/s/v1/ig2/CqJzvDLoNV4S_xsvfoR1Z4p1sZpgtoNGC4PoJm8CRqXnHZAF0IeLguuc20NgVkyTdjhzspY7UgIRgvuILQgAWl01.jpg?size=788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6662" y="1839272"/>
            <a:ext cx="3284184" cy="45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124" y="6078828"/>
            <a:ext cx="75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Вишняков, П.Т. Кто хоть однажды видел это…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сборник воспоминаний ополченцев 18-го ОЗАД ПВО / П.Т. Вишняков. – Красный Сулин 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Сулинполиграфсервис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2008. – 176с.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124" y="3670479"/>
            <a:ext cx="7585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Разбирая свой архив с письмами моих однополчан по 18-му ОЗАД ПВО (отдельному зенитно-артиллерийскому дивизиону), я обнаружил тоненькую папку с воспоминаниями ветеранов войны 18-го ОЗАД, напечатанными на папирусной бумаге через синюю копирку. Читать тексты письма можно было только подкладывая под текст лист белой бумаги. Они были на сорока трёх машинописных листах.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 том, как воевали мои однополчане в самые трудные первые дни войны 1941-1943 гг., рассказывают они в своих воспоминаниях.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81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88.userapi.com/s/v1/ig2/aFnNqdgKyDvir56OSUtIcUkoC93SNAus4TgZuAOpR4424PbPmKMd7C5VwxjmAWTFcCKj8S09cf_vVllf7CZvRdiq.jpg?size=774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1313" y="1854558"/>
            <a:ext cx="3310069" cy="461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526" y="6040191"/>
            <a:ext cx="698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Вспомнить всех поименно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Донские герои Великой Отечественной / Сост. К.С. Филиппов. – Ростов-на-Дону 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Ростовкнига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2013. – 168с.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527" y="4286773"/>
            <a:ext cx="698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сборник включены краткие сведения о донских Героях, родившихся на Донской земле или живших до и после Великой Отечественной войны, а также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неростовчан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совершивших свой подвиг на Донской землею.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4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60.userapi.com/s/v1/ig2/ok-yrHoacPngYt7jJc_hx72DirSavIMSRFP_6H37N0ChjS0iVXBPQA7cJ76wdKlypBENdXpHKjpbVZPQmyvrtk4p.jpg?size=1280x859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021" y="2691425"/>
            <a:ext cx="4206227" cy="29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760" y="6142872"/>
            <a:ext cx="814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Закруткин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 Кавказские записки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Военная хроника.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В.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Закруткин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Ростов-на-Дону : Омега-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2008. – 352с.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760" y="3542160"/>
            <a:ext cx="8148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1942 года по февраль 1943 года, когда по всему тысячекилометровому Кавказскому фронту шла битва с гитлеровской арией, мне, как военному корреспонденту, довелось побывать на всех основных участках этого гигантского фронта – 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Цемесской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бухты до калмыцкой степи.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Везде, куба бы меня ни приводили в те дни дороги войны, я писал эти записки.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военно-исторический труд и не специальное исследование Кавказской битвы.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рассказ о том, что я увидел и узнал.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61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33.userapi.com/s/v1/ig2/jk7_EmhESWxwhdNS1Mrh_vPbpdk7HdetM0iLadhE546qzoXB0X17OypXTM9Ij6FJhuPrX11WUM9It0ySzbviVaoP.jpg?size=794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3607" y="2009104"/>
            <a:ext cx="3204086" cy="43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30" y="6105696"/>
            <a:ext cx="765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Казачья слава Дона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авторы-составители : А.Н. Харитонов, В.К. Щербаков, А.Н. Бочаров, Л.Н.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Валухова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Н.Н. Пономаренко. – Ростов-на-Дону : Альтаир, 2020. – 280с.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245" y="3915177"/>
            <a:ext cx="7109138" cy="122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430" y="3590858"/>
            <a:ext cx="7659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Данное издание представляет собой документальные исследования по теме «Роль уроженцев и призванных военкоматами Ростовской области в казачьих и кавалерийских частях в годы Великой Отечественной войны через наградные документы», раскрывающие о судьбах и подвигах солдат и командиров казаков – участников Первой мировой и Великой Отечественной войн,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призывавшихся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военных комиссариатов Ростовской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54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1-92.userapi.com/s/v1/ig2/2CchuLCXikA93yoTvMJ1oB4t9M4Bu13pKko4_vjPCYq_lywx1pV_Y_jzREP66h7_j4jB1ywg5yisGDy-oqoqO1pf.jpg?size=771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978" y="1931831"/>
            <a:ext cx="3148975" cy="44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607" y="6081236"/>
            <a:ext cx="758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Семин, В.Н. Нагрудный знак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Плотина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Романы, рассказ / В.Н. Семин. – Ростов-на-Дону : Кн. изд-во, 1987. – 480с.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608" y="3892957"/>
            <a:ext cx="7585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Известный советский писатель Виталий Семин (1927-1978) был узником фашистского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арбайтлагеря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романах «Нагрудный знак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«Плотина» он рассказал о событиях, свидетелем и участником которых был сам. Роман «Плотина» - вторая часть дилогии. В нем продолжение судьбы героя: освобождение, возвращение домой, участие в строительстве Куйбышевской ГЭС. Тематически примыкает к романам рассказ «На реке».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6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1462</Words>
  <Application>Microsoft Office PowerPoint</Application>
  <PresentationFormat>Произвольный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Admin</cp:lastModifiedBy>
  <cp:revision>44</cp:revision>
  <dcterms:created xsi:type="dcterms:W3CDTF">2022-05-06T07:48:38Z</dcterms:created>
  <dcterms:modified xsi:type="dcterms:W3CDTF">2022-05-26T07:25:49Z</dcterms:modified>
</cp:coreProperties>
</file>