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8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6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3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2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7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1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4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5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1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433D-4F6F-4AEB-82DF-BA1C9FEF5D5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8E28-D26E-4445-981D-EAE9B09B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0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06-29_12-14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400" y="4653136"/>
            <a:ext cx="8580784" cy="1728192"/>
          </a:xfrm>
          <a:effectLst>
            <a:outerShdw blurRad="50800" dist="38100" sx="117000" sy="117000" algn="l" rotWithShape="0">
              <a:prstClr val="black">
                <a:alpha val="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untry Western" panose="02000000000000000000" pitchFamily="2" charset="0"/>
              </a:rPr>
              <a:t>Поэзия. </a:t>
            </a:r>
            <a:br>
              <a:rPr lang="ru-RU" sz="6000" dirty="0" smtClean="0">
                <a:solidFill>
                  <a:schemeClr val="bg1"/>
                </a:solidFill>
                <a:latin typeface="Country Western" panose="02000000000000000000" pitchFamily="2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ountry Western" panose="02000000000000000000" pitchFamily="2" charset="0"/>
              </a:rPr>
              <a:t>     Судьба. </a:t>
            </a:r>
            <a:br>
              <a:rPr lang="ru-RU" sz="6000" dirty="0" smtClean="0">
                <a:solidFill>
                  <a:schemeClr val="bg1"/>
                </a:solidFill>
                <a:latin typeface="Country Western" panose="02000000000000000000" pitchFamily="2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ountry Western" panose="02000000000000000000" pitchFamily="2" charset="0"/>
              </a:rPr>
              <a:t>        Эпоха.</a:t>
            </a:r>
            <a:endParaRPr lang="ru-RU" sz="6000" dirty="0">
              <a:solidFill>
                <a:schemeClr val="bg1"/>
              </a:solidFill>
              <a:latin typeface="Country Western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7584" y="1124744"/>
            <a:ext cx="9433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MachinaOrtoCmLn" panose="04010704040B02020304" pitchFamily="82" charset="-52"/>
              </a:rPr>
              <a:t>ВИРТУАЛЬНАЯ ВЫСТАВКА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MachinaOrtoCmLn" panose="04010704040B02020304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507" y="190618"/>
            <a:ext cx="3767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МБУК «ЦБС» г. ГУКОВО</a:t>
            </a:r>
          </a:p>
          <a:p>
            <a:pPr algn="ct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ГОРОДСКАЯ БИБЛИОТЕКА №1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984374"/>
            <a:ext cx="7056784" cy="338554"/>
          </a:xfrm>
          <a:prstGeom prst="rect">
            <a:avLst/>
          </a:prstGeom>
          <a:noFill/>
          <a:effectLst>
            <a:outerShdw blurRad="50800" dist="38100" dir="21540000" algn="bl" rotWithShape="0">
              <a:schemeClr val="tx1">
                <a:lumMod val="95000"/>
                <a:lumOff val="5000"/>
                <a:alpha val="2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 130 – ЛЕТИЮ СО ДНЯ РОЖДЕНИЯ М. ЦВЕТАЕВОЙ</a:t>
            </a:r>
          </a:p>
        </p:txBody>
      </p:sp>
    </p:spTree>
    <p:extLst>
      <p:ext uri="{BB962C8B-B14F-4D97-AF65-F5344CB8AC3E}">
        <p14:creationId xmlns:p14="http://schemas.microsoft.com/office/powerpoint/2010/main" val="197359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2506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Кудрова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И. В. Версты, дали ... : Марина Цветаева: 1922–1939 / И. В.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Кудрова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Сов. Россия, 1991. – 368 с.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4041" y="1412776"/>
            <a:ext cx="4964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своему читателю Марины Ивановны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Цветаевой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был долог и труден. 17 лет провела она в эмиграции, но так и не стала эмигранткой по духу, не прижилась на чужбине. Романтическая и трагическая муза Цветаевой не проста для восприятия, ей нужен читатель талантливый и неравнодушный, а такой читатель, как признавалась сама Марина Ивановна, есть только в России. Предлагаемая книга — одна из первых, где рассказывается о творчестве и судьбе знаменитого поэта.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8" y="1412776"/>
            <a:ext cx="323112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1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2" y="4005064"/>
            <a:ext cx="244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08720"/>
            <a:ext cx="8856984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УВАЖАЕМЫЕ ЧИТАТЕЛИ!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ПРЕДЛАГАЕМ ВАШЕМУ ВНИМАНИЮ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ВИРТУАЛЬНУЮ ВЫСТАВКУ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КО ДНЮ РОЖДЕНИЯ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ВЕЛИКОГО ПОЭТА М.И.ЦВЕТАЕВОЙ.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 ВЫСТАВКЕ ПРЕДСТАВЛЕНА ЛИТЕРАТУРА,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ПОСВЯЩЁННАЯ ЖИЗНИ И ТВОРЧЕСТВУ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ПОЭТЕССЫ.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5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Саакянц, А. А. Марина Цветаева : страницы жизни и творчества (1910–1922) / А. А. Саакянц.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Сов. писатель, 1986.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349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5592" y="1690061"/>
            <a:ext cx="4794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книга – одна из первых попыток исследования личности, жизненного и творческого пути Марины Цветаевой. Опираясь на многочисленные архивные документы, воспоминания современников, богатый эпистолярный материал, автор прослеживает развитие духовной биографии поэта – со времени выхода первый книги 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Цветаевой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1922 года, когда ее поэтический талант уже сложился.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80320" cy="4308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0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2506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Разумовская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М. А. Марина Цветаева. Миф и действительность; Письма М. Цветаевой / М. А.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Разумовская.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Радуга, 1994. – 576 с.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5592" y="1556792"/>
            <a:ext cx="443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Разумовской – биография Марины Цветаевой. Автором проделана огромная работа по сбору малодоступных на тот момент материалов, хранящихся как в частных собраниях, так и в архивах разных стран. Вторую часть книги составляют письма 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И. Цветаевой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многие из которых были опубликованы в нашей стране впервые.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0" y="1412776"/>
            <a:ext cx="2952327" cy="474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11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4781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Саакянц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А. А. Жизнь Цветаевой : Бессмертная птица-феникс / А. А. Саакянц.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Центрполиграф, 2000. – 827 с.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5592" y="1556792"/>
            <a:ext cx="443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предлагаемой читателю книге рассказывается о полной драматизма судьбе, сложном характере и гениальных творениях выдающегося русского поэта, о трудной жизни в эмиграции, об увлечениях и разочарованиях, встречах и расставаниях – обо всем, что наполняло произведения Марины Цветаевой, а также о трагическом периоде ее жизни после возвращения в Россию.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/>
          <a:stretch/>
        </p:blipFill>
        <p:spPr bwMode="auto">
          <a:xfrm>
            <a:off x="360417" y="1417320"/>
            <a:ext cx="3305175" cy="4736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6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2506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Марина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Цветаева в воспоминаниях современников : Мгновений след / сост. Л. А. Мнухин.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Вагриус, 2006. – 495 с.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548488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мемуаров охватывает более сорока лет жизни 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Цветаевой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от ее детства до трагического конца. Воспоминания, очень разные по своему содержанию, создают объемный, удивительно живой портрет незаурядной личности. В раздел «Приложение» органично вошли принципиально важные статьи о творчестве поэта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/>
          <a:stretch/>
        </p:blipFill>
        <p:spPr bwMode="auto">
          <a:xfrm>
            <a:off x="349032" y="1412776"/>
            <a:ext cx="3316560" cy="459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2506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Швейцер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В. А. Быт и бытие Марины Цветаевой / В. А. Швейцер.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СП "Интерпринт", 1992.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536 с.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548488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Швейцер, увидевшая свет в 1988 году в парижском издательстве «Синтаксис», была переведена на четыре иностранных языка и почти сразу попала в пятерку бестселлеров в жанре «нон-фикшн» на страницах The New York Review of Books. В 2003 году книга была опубликована в серии «ЖЗЛ» и несколько раз переиздавалась.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96344" cy="462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3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2506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Эфрон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А. С. Марина Цветаева : Воспоминания дочери. Письма / А. С. Эфрон. – Калининград : Янтарный сказ, 1999. – 650 с.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548488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Ариадны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Эфрон – едва ли не самое лучшее, самое волнующее, искреннее и достоверное из всего, что было написано о ней. Дочь – живой свидетель, подруга, товарищ почти все трагической, сподвижнической жизни Марины Ивановны. Из сборника, в который включены письма Ариадны, встает и ее собственная нелегкая судьба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"/>
          <a:stretch/>
        </p:blipFill>
        <p:spPr bwMode="auto">
          <a:xfrm>
            <a:off x="429073" y="1268760"/>
            <a:ext cx="3152328" cy="493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38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25063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Белкина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М. О. Скрещение судеб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М. О. Белкина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– М.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Книга, 1988.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447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548488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И. Белкиной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неоспоримую ценность. Автор была знакома с поэтом, ее знание основано на первоисточниках, подтверждено неизвестными ранее документами. Книга воссоздает два последних года жизни Цветаевой, но по существу охватывает всю ее творческую и человеческую судьбу. Автором использованы фотодокументы из личных архивов.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6" y="1560279"/>
            <a:ext cx="3132896" cy="468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86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779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Поэзия.       Судьба.          Эпоха.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Поэзия.       Судьба.          Эпоха.</dc:title>
  <dc:creator>User</dc:creator>
  <cp:lastModifiedBy>User</cp:lastModifiedBy>
  <cp:revision>15</cp:revision>
  <dcterms:created xsi:type="dcterms:W3CDTF">2022-06-29T12:42:11Z</dcterms:created>
  <dcterms:modified xsi:type="dcterms:W3CDTF">2022-10-04T07:32:54Z</dcterms:modified>
</cp:coreProperties>
</file>