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77" r:id="rId4"/>
    <p:sldId id="259" r:id="rId5"/>
    <p:sldId id="260" r:id="rId6"/>
    <p:sldId id="275" r:id="rId7"/>
    <p:sldId id="261" r:id="rId8"/>
    <p:sldId id="262" r:id="rId9"/>
    <p:sldId id="270" r:id="rId10"/>
    <p:sldId id="276" r:id="rId11"/>
    <p:sldId id="263" r:id="rId12"/>
    <p:sldId id="264" r:id="rId13"/>
    <p:sldId id="265" r:id="rId14"/>
    <p:sldId id="266" r:id="rId15"/>
    <p:sldId id="268" r:id="rId16"/>
    <p:sldId id="271" r:id="rId17"/>
    <p:sldId id="272" r:id="rId18"/>
    <p:sldId id="273" r:id="rId19"/>
    <p:sldId id="274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051A"/>
    <a:srgbClr val="06F043"/>
    <a:srgbClr val="04A42E"/>
    <a:srgbClr val="C90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48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FD29-3434-414F-81BF-0FA832176D35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6BD-2633-4BA3-A2EB-CCEE8305B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FD29-3434-414F-81BF-0FA832176D35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6BD-2633-4BA3-A2EB-CCEE8305B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FD29-3434-414F-81BF-0FA832176D35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6BD-2633-4BA3-A2EB-CCEE8305B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FD29-3434-414F-81BF-0FA832176D35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6BD-2633-4BA3-A2EB-CCEE8305B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FD29-3434-414F-81BF-0FA832176D35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6BD-2633-4BA3-A2EB-CCEE8305B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FD29-3434-414F-81BF-0FA832176D35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6BD-2633-4BA3-A2EB-CCEE8305B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FD29-3434-414F-81BF-0FA832176D35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6BD-2633-4BA3-A2EB-CCEE8305B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FD29-3434-414F-81BF-0FA832176D35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6BD-2633-4BA3-A2EB-CCEE8305B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FD29-3434-414F-81BF-0FA832176D35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6BD-2633-4BA3-A2EB-CCEE8305B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FD29-3434-414F-81BF-0FA832176D35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6BD-2633-4BA3-A2EB-CCEE8305B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FD29-3434-414F-81BF-0FA832176D35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D6BD-2633-4BA3-A2EB-CCEE8305B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AFD29-3434-414F-81BF-0FA832176D35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D6BD-2633-4BA3-A2EB-CCEE8305B6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rot="19467600">
            <a:off x="1263138" y="2799975"/>
            <a:ext cx="7001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1">
                    <a:alpha val="41000"/>
                  </a:schemeClr>
                </a:solidFill>
              </a:rPr>
              <a:t>Детская </a:t>
            </a:r>
            <a:r>
              <a:rPr lang="ru-RU" sz="4400" dirty="0" smtClean="0">
                <a:solidFill>
                  <a:schemeClr val="tx1">
                    <a:alpha val="29000"/>
                  </a:schemeClr>
                </a:solidFill>
              </a:rPr>
              <a:t>библиотека</a:t>
            </a:r>
            <a:r>
              <a:rPr lang="ru-RU" sz="4400" dirty="0" smtClean="0">
                <a:solidFill>
                  <a:schemeClr val="tx1">
                    <a:alpha val="41000"/>
                  </a:schemeClr>
                </a:solidFill>
              </a:rPr>
              <a:t> № 5</a:t>
            </a:r>
            <a:endParaRPr lang="ru-RU" sz="4400" dirty="0">
              <a:solidFill>
                <a:schemeClr val="tx1">
                  <a:alpha val="41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rapivin.fandom.com/ru/wiki/%D0%A1%D0%B0%D0%BC%D0%BE%D0%BB%D1%91%D1%82_%D0%BF%D0%BE_%D0%B8%D0%BC%D0%B5%D0%BD%D0%B8_%D0%A1%D0%B5%D1%80%D1%91%D0%B6%D0%BA%D0%B0?action=edit&amp;section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riakchr.ru/upload/iblock/99c/99ce96b764831ba78eb180e5caec86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0466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50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Виртуальная выставка </a:t>
            </a:r>
          </a:p>
          <a:p>
            <a:r>
              <a:rPr lang="ru-RU" sz="2400" b="1" dirty="0" smtClean="0">
                <a:solidFill>
                  <a:srgbClr val="850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среднего школьного возраста</a:t>
            </a:r>
            <a:endParaRPr lang="ru-RU" sz="2400" b="1" dirty="0">
              <a:solidFill>
                <a:srgbClr val="8505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6093296"/>
            <a:ext cx="266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    МБУК «ЦБС» г.Гуково</a:t>
            </a:r>
          </a:p>
          <a:p>
            <a:r>
              <a:rPr lang="ru-RU" b="1" dirty="0" smtClean="0"/>
              <a:t>Детская библиотека № 5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2852936"/>
            <a:ext cx="80281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Leningradka Kursiv" pitchFamily="2" charset="0"/>
              </a:rPr>
              <a:t>ЭРА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Leningradka Kursiv" pitchFamily="2" charset="0"/>
              </a:rPr>
              <a:t>МИЛОСЕРДИЯ</a:t>
            </a:r>
            <a:endParaRPr lang="ru-RU" sz="7200" b="1" dirty="0">
              <a:solidFill>
                <a:srgbClr val="FF0000"/>
              </a:solidFill>
              <a:latin typeface="Leningradka Kursiv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lmanalmagazine.com/wp-content/uploads/2013/04/100014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1880" y="1844824"/>
            <a:ext cx="5400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Автобиографическая повесть автора  рассказывает </a:t>
            </a:r>
            <a:r>
              <a:rPr lang="ru-RU" sz="2200" b="1" dirty="0"/>
              <a:t>о мальчике, </a:t>
            </a:r>
            <a:r>
              <a:rPr lang="ru-RU" sz="2200" b="1" dirty="0" smtClean="0"/>
              <a:t>который </a:t>
            </a:r>
            <a:r>
              <a:rPr lang="ru-RU" sz="2200" b="1" dirty="0"/>
              <a:t>перенёс </a:t>
            </a:r>
            <a:r>
              <a:rPr lang="ru-RU" sz="2200" b="1" dirty="0" smtClean="0"/>
              <a:t>полиомиелит </a:t>
            </a:r>
            <a:r>
              <a:rPr lang="ru-RU" sz="2200" b="1" dirty="0"/>
              <a:t>и потерял возможность ходить. </a:t>
            </a:r>
            <a:r>
              <a:rPr lang="ru-RU" sz="2200" b="1" dirty="0" smtClean="0"/>
              <a:t>Алану </a:t>
            </a:r>
            <a:r>
              <a:rPr lang="ru-RU" sz="2200" b="1" dirty="0"/>
              <a:t>повезло, что у него потрясающая семья, которые с детства помогли сформировать ему </a:t>
            </a:r>
            <a:r>
              <a:rPr lang="ru-RU" sz="2200" b="1" dirty="0" smtClean="0"/>
              <a:t>крепкий </a:t>
            </a:r>
            <a:r>
              <a:rPr lang="ru-RU" sz="2200" b="1" dirty="0"/>
              <a:t>характер. Действительно, отец немного сомневается в нём поначалу. Он растил объездчика лошадей себе на смену, а как тут без ног? Но Алан </a:t>
            </a:r>
            <a:r>
              <a:rPr lang="ru-RU" sz="2200" b="1" dirty="0" smtClean="0"/>
              <a:t>доказывает </a:t>
            </a:r>
            <a:r>
              <a:rPr lang="ru-RU" sz="2200" b="1" dirty="0"/>
              <a:t>ему, что упорство и поддержка позволяют преодолеть </a:t>
            </a:r>
            <a:r>
              <a:rPr lang="ru-RU" sz="2200" b="1" dirty="0" smtClean="0"/>
              <a:t>почти все </a:t>
            </a:r>
            <a:r>
              <a:rPr lang="ru-RU" sz="2200" b="1" dirty="0"/>
              <a:t>трудности. </a:t>
            </a:r>
          </a:p>
        </p:txBody>
      </p:sp>
      <p:pic>
        <p:nvPicPr>
          <p:cNvPr id="23554" name="Picture 2" descr="https://sun9-49.userapi.com/c854320/v854320869/23b332/t0eX7AzY9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3240360" cy="45795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Маршалл, А. Я умею прыгать через лужи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: Повесть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/ Алан Маршалл. - Москва: Дет. лит., 1987.- 270 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47033" y="6488668"/>
            <a:ext cx="179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ДБ № 5 г. Гуково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lmanalmagazine.com/wp-content/uploads/2013/04/100014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s://tvoymalysh.com.ua/uploads/files/%D0%9B%D0%B8%D1%82%D1%82%D0%BB%20%D0%9D%D0%B5%D1%83%D0%BA%D0%BB%D1%8E%D0%B6%D0%B0%D1%8F%20%D0%90%D0%BD%D0%BD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3240360" cy="45400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Литтл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, Д. Неуклюжая Анна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/ Джин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Литтл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. - Москва: Центр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Нарния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, 2005.- 237 с.- (Тропа Пилигрима).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928" y="1772816"/>
            <a:ext cx="48965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Главная </a:t>
            </a:r>
            <a:r>
              <a:rPr lang="ru-RU" sz="2200" b="1" dirty="0"/>
              <a:t>героиня </a:t>
            </a:r>
            <a:r>
              <a:rPr lang="ru-RU" sz="2200" b="1" dirty="0" smtClean="0"/>
              <a:t>книги, </a:t>
            </a:r>
            <a:r>
              <a:rPr lang="ru-RU" sz="2200" b="1" dirty="0"/>
              <a:t>Анна - неловкий, неуклюжий ребенок, посмешище дома и в школе. Свой особый, полный глубоких переживаний и серьезных размышлений мир она прячет глубоко внутри и от родителей, и от братьев с сестрами.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Отец называет </a:t>
            </a:r>
            <a:r>
              <a:rPr lang="ru-RU" sz="2200" b="1" dirty="0"/>
              <a:t>младшую дочку особенной. Она и впрямь особенная - её сердце полно любви, которую не замечает никто</a:t>
            </a:r>
            <a:r>
              <a:rPr lang="ru-RU" sz="2200" b="1" dirty="0" smtClean="0"/>
              <a:t>. И однажды происходит чудо…</a:t>
            </a:r>
            <a:endParaRPr lang="ru-RU" sz="2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47033" y="6488668"/>
            <a:ext cx="179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ДБ № 5 г. Гуково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lmanalmagazine.com/wp-content/uploads/2013/04/100014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2132856"/>
            <a:ext cx="5130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В</a:t>
            </a:r>
            <a:r>
              <a:rPr lang="ru-RU" sz="2200" b="1" dirty="0" smtClean="0"/>
              <a:t>торая </a:t>
            </a:r>
            <a:r>
              <a:rPr lang="ru-RU" sz="2200" b="1" dirty="0"/>
              <a:t>книга об Анне </a:t>
            </a:r>
            <a:r>
              <a:rPr lang="ru-RU" sz="2200" b="1" dirty="0" err="1"/>
              <a:t>Зольтен</a:t>
            </a:r>
            <a:r>
              <a:rPr lang="ru-RU" sz="2200" b="1" dirty="0"/>
              <a:t>, продолжение книги "Неуклюжая Анна". Теперь Анна уже подросток, а не маленькая девочка, которой постоянно необходимы </a:t>
            </a:r>
            <a:r>
              <a:rPr lang="ru-RU" sz="2200" b="1" dirty="0" smtClean="0"/>
              <a:t>защитники. </a:t>
            </a:r>
          </a:p>
          <a:p>
            <a:pPr algn="just"/>
            <a:r>
              <a:rPr lang="ru-RU" sz="2200" b="1" dirty="0" smtClean="0"/>
              <a:t>Брат </a:t>
            </a:r>
            <a:r>
              <a:rPr lang="ru-RU" sz="2200" b="1" dirty="0"/>
              <a:t>Анны вернулся с войны, потеряв зрение, ослепнув... Находясь в депрессии, он </a:t>
            </a:r>
            <a:r>
              <a:rPr lang="ru-RU" sz="2200" b="1" dirty="0" smtClean="0"/>
              <a:t>не хотел жить, но поддержка </a:t>
            </a:r>
            <a:r>
              <a:rPr lang="ru-RU" sz="2200" b="1" dirty="0"/>
              <a:t>и помощь сестренки Анны возвращает его к жизни.</a:t>
            </a:r>
          </a:p>
        </p:txBody>
      </p:sp>
      <p:pic>
        <p:nvPicPr>
          <p:cNvPr id="19458" name="Picture 2" descr="http://olgabukhina.com/wp-content/uploads/2013/04/ListenToSinging-204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95" y="1700808"/>
            <a:ext cx="3280685" cy="4824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Литтл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, Д. Слышишь пение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? /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Джин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Литтл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. - Москва: Центр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Нарния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, 2006. - 320 с.- (Тропа Пилигрима).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47033" y="6488668"/>
            <a:ext cx="179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ДБ № 5 г. Гуково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lmanalmagazine.com/wp-content/uploads/2013/04/100014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1880" y="1700808"/>
            <a:ext cx="54006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900" b="1" dirty="0" smtClean="0"/>
              <a:t>Осиротевшая Мэри </a:t>
            </a:r>
            <a:r>
              <a:rPr lang="ru-RU" sz="1900" b="1" dirty="0" err="1"/>
              <a:t>Леннокс</a:t>
            </a:r>
            <a:r>
              <a:rPr lang="ru-RU" sz="1900" b="1" dirty="0"/>
              <a:t> </a:t>
            </a:r>
            <a:r>
              <a:rPr lang="ru-RU" sz="1900" b="1" dirty="0" smtClean="0"/>
              <a:t> приезжает в Англию </a:t>
            </a:r>
            <a:r>
              <a:rPr lang="ru-RU" sz="1900" b="1" dirty="0"/>
              <a:t>к </a:t>
            </a:r>
            <a:r>
              <a:rPr lang="ru-RU" sz="1900" b="1" dirty="0" smtClean="0"/>
              <a:t>дяде, который не обращает на нее внимания.</a:t>
            </a:r>
            <a:endParaRPr lang="ru-RU" sz="1900" b="1" dirty="0"/>
          </a:p>
          <a:p>
            <a:pPr algn="just" fontAlgn="base"/>
            <a:r>
              <a:rPr lang="ru-RU" sz="1900" b="1" dirty="0" smtClean="0"/>
              <a:t>От скуки, Мэри </a:t>
            </a:r>
            <a:r>
              <a:rPr lang="ru-RU" sz="1900" b="1" dirty="0"/>
              <a:t>начинает исследовать огромный особняк дяди. В </a:t>
            </a:r>
            <a:r>
              <a:rPr lang="ru-RU" sz="1900" b="1" dirty="0" smtClean="0"/>
              <a:t>одной из спален, она находит ключ </a:t>
            </a:r>
            <a:r>
              <a:rPr lang="ru-RU" sz="1900" b="1" dirty="0"/>
              <a:t>от таинственного </a:t>
            </a:r>
            <a:r>
              <a:rPr lang="ru-RU" sz="1900" b="1" dirty="0" smtClean="0"/>
              <a:t>заброшенного сада. И узнает страшную тайну. </a:t>
            </a:r>
          </a:p>
          <a:p>
            <a:pPr algn="just" fontAlgn="base"/>
            <a:r>
              <a:rPr lang="ru-RU" sz="1900" b="1" dirty="0" smtClean="0"/>
              <a:t>Мальчик по имени Колин, </a:t>
            </a:r>
            <a:r>
              <a:rPr lang="ru-RU" sz="1900" b="1" dirty="0"/>
              <a:t>о существовании которого </a:t>
            </a:r>
            <a:r>
              <a:rPr lang="ru-RU" sz="1900" b="1" dirty="0" smtClean="0"/>
              <a:t>знают </a:t>
            </a:r>
            <a:r>
              <a:rPr lang="ru-RU" sz="1900" b="1" dirty="0"/>
              <a:t>только </a:t>
            </a:r>
            <a:r>
              <a:rPr lang="ru-RU" sz="1900" b="1" dirty="0" smtClean="0"/>
              <a:t>дядя </a:t>
            </a:r>
            <a:r>
              <a:rPr lang="ru-RU" sz="1900" b="1" dirty="0"/>
              <a:t>и прислуга</a:t>
            </a:r>
            <a:r>
              <a:rPr lang="ru-RU" sz="1900" b="1" dirty="0" smtClean="0"/>
              <a:t>, </a:t>
            </a:r>
            <a:r>
              <a:rPr lang="ru-RU" sz="1900" b="1" dirty="0"/>
              <a:t>живет в одной из комнат особняка. Он тяжело болен, не может ходить и никогда не выходит за пределы своей </a:t>
            </a:r>
            <a:r>
              <a:rPr lang="ru-RU" sz="1900" b="1" dirty="0" smtClean="0"/>
              <a:t>комнаты. Дружба Колина и Мэри </a:t>
            </a:r>
            <a:r>
              <a:rPr lang="ru-RU" sz="1900" b="1" dirty="0"/>
              <a:t>совершает большое </a:t>
            </a:r>
            <a:r>
              <a:rPr lang="ru-RU" sz="1900" b="1" dirty="0" smtClean="0"/>
              <a:t>чудо. </a:t>
            </a:r>
            <a:r>
              <a:rPr lang="ru-RU" sz="1900" b="1" dirty="0"/>
              <a:t>Прогулки в </a:t>
            </a:r>
            <a:r>
              <a:rPr lang="ru-RU" sz="1900" b="1" dirty="0" smtClean="0"/>
              <a:t>саду </a:t>
            </a:r>
            <a:r>
              <a:rPr lang="ru-RU" sz="1900" b="1" dirty="0"/>
              <a:t>исцеляют Колина.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820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Бернетт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, Ф.  Таинственный 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са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д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/ Френсис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Бернетт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. – Москва :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Астрель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, 2004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.- 319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. -(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Любимые книги девочек).</a:t>
            </a:r>
            <a:r>
              <a:rPr lang="ru-RU" sz="2800" b="1" dirty="0" smtClean="0">
                <a:latin typeface="ZopaCyr" pitchFamily="50" charset="-52"/>
              </a:rPr>
              <a:t/>
            </a:r>
            <a:br>
              <a:rPr lang="ru-RU" sz="2800" b="1" dirty="0" smtClean="0">
                <a:latin typeface="ZopaCyr" pitchFamily="50" charset="-52"/>
              </a:rPr>
            </a:br>
            <a:endParaRPr lang="ru-RU" sz="2800" dirty="0">
              <a:latin typeface="ZopaCyr" pitchFamily="50" charset="-52"/>
            </a:endParaRPr>
          </a:p>
        </p:txBody>
      </p:sp>
      <p:pic>
        <p:nvPicPr>
          <p:cNvPr id="21506" name="Picture 2" descr="https://static.daru-dar.org/s600/00/00/20/b5/20b56ba0a54119fbaed656b537666a5e9e4a8607.jpeg?16381730889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2857500" cy="46291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347033" y="6488668"/>
            <a:ext cx="179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ДБ № 5 г. Гуково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lmanalmagazine.com/wp-content/uploads/2013/04/100014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836712"/>
            <a:ext cx="50760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Роман  о французской девочке- подростке, попавшей под бомбёжку во время войны. Она обречена, её возможности теперь ограничены, но она  всеми силами борется за жизнь. И её цель - прожить как можно больше, хотя бы на один день, и не показать, как ей тяжело даётся каждый шаг. </a:t>
            </a:r>
            <a:endParaRPr lang="ru-RU" sz="2200" dirty="0" smtClean="0"/>
          </a:p>
          <a:p>
            <a:pPr algn="just"/>
            <a:r>
              <a:rPr lang="ru-RU" sz="2200" dirty="0" smtClean="0"/>
              <a:t> </a:t>
            </a:r>
            <a:r>
              <a:rPr lang="ru-RU" sz="2200" b="1" dirty="0" smtClean="0"/>
              <a:t>Она прикована к инвалидной коляске, но мужественно борется с недугом, да еще и старается помочь другим. Однако, это оказывается не нужным в обществе, где каждый сам за себя.</a:t>
            </a:r>
            <a:br>
              <a:rPr lang="ru-RU" sz="2200" b="1" dirty="0" smtClean="0"/>
            </a:br>
            <a:endParaRPr lang="ru-RU" sz="2200" b="1" dirty="0" smtClean="0"/>
          </a:p>
          <a:p>
            <a:pPr algn="just"/>
            <a:endParaRPr lang="ru-RU" sz="2000" b="1" dirty="0"/>
          </a:p>
        </p:txBody>
      </p:sp>
      <p:pic>
        <p:nvPicPr>
          <p:cNvPr id="17412" name="Picture 4" descr="https://bookscafe.net/books/30/30273/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333750" cy="47244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9217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Базен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, Э.  Встань и иди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/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Эрве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Базен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.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- Москва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: Молодая гвардия, 1965. - 319 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47033" y="6488668"/>
            <a:ext cx="179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ДБ № 5 г. Гуково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lmanalmagazine.com/wp-content/uploads/2013/04/100014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Думбадзе, Н. Я вижу солнце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/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Нодар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 Думбадзе.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– Москва :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Дет.лит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., 1983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. - 158с.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51920" y="1287245"/>
            <a:ext cx="500404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В горной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грузинской деревушке живет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мальчик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Сосо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 У него, после смерти родителей осталась только тетка.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Июнь 1941го. Односельчане уходят на фронт.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 тяготы войны ложатся на плечи женщин и детей. В этот период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Сосо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его тетю поддерживает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Хатия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ровесница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Сосо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слепая от рождения девочка. Вместе со всеми она ходит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в школу, возделывает поле, убирает грузинский чай.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Она мечтает прозреть, надеясь на слова доктора районной больницы, сказавший ее отцу, что есть возможность вылечить девочку, если она увидит солнце.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s://www.film.ru/sites/default/files/movies/posters/_tmdb/iP4AiliDKz4CrTRwGJYY8wr4O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360373" cy="50405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347033" y="6488668"/>
            <a:ext cx="179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ДБ № 5 г. Гуково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lmanalmagazine.com/wp-content/uploads/2013/04/100014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s://yard.kraslib.ru/img/vv/top/maksimov_zavetnaya_mecht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384375" cy="49040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Эльф, Р. Синий дождь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 /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Рина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 Эльф//Заветная мечта 07. Избранное: Повести.- Москва: Заветная мечта, 2008.- С. 131--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177.- (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Книги заветной мечты).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1484784"/>
            <a:ext cx="47160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Главная героиня повести-  маленькая Саша, которая очень хочет научиться разговаривать. «..когда ей не было трёх лет, её очень испугал пьяный тракторист, переехавший на её глазах перебегавшую дорогу собаку, и с тех пор Саша молчала». То есть, вообще никаких звуков не издавала, «даже плакала всегда молча». Она живёт в своём мире, сторонясь и детей, и взрослых. Но есть рядом неравнодушный, добрый человек и он делает всё, чтобы Саша вновь заговорила…</a:t>
            </a:r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47033" y="6488668"/>
            <a:ext cx="179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ДБ № 5 г. Гуково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lmanalmagazine.com/wp-content/uploads/2013/04/100014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677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Самарский, М. Радуга для друга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/Михаил Самарский.-Москва:Эксмо,2017.-256 с.–(Лучшие книги для подростков).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https://biblioteka-geo.ru/images/kaleidoscope/2020/07/3001075-mihail-samarskiy-raduga-dlya-dru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312368" cy="49878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51920" y="184482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 smtClean="0"/>
              <a:t>Это не просто повествование о дружбе лабрадора </a:t>
            </a:r>
            <a:r>
              <a:rPr lang="ru-RU" sz="2200" b="1" dirty="0" err="1" smtClean="0"/>
              <a:t>Трисона</a:t>
            </a:r>
            <a:r>
              <a:rPr lang="ru-RU" sz="2200" b="1" dirty="0" smtClean="0"/>
              <a:t> и слепого мальчика Сашки, это - повесть о нас и о тех, кто в нашей суетной жизни оказывается бок о бок с нами и на кого мы так часто просто не обращаем внимания... А преданная собака-поводырь способна, оказывается, услышать заветные мечты друга и даже подарить ему самую настоящую радугу.</a:t>
            </a:r>
            <a:endParaRPr lang="ru-RU" sz="2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47033" y="6488668"/>
            <a:ext cx="179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ДБ № 5 г. Гуково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lmanalmagazine.com/wp-content/uploads/2013/04/100014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8" y="1687354"/>
            <a:ext cx="56886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Главная героиня, </a:t>
            </a:r>
            <a:r>
              <a:rPr lang="ru-RU" sz="2200" b="1" dirty="0" err="1" smtClean="0"/>
              <a:t>Таша</a:t>
            </a:r>
            <a:r>
              <a:rPr lang="ru-RU" sz="2200" b="1" dirty="0" smtClean="0"/>
              <a:t>, очень больна.  В голове ее шунт. Этот шунт у нее с рождения, но она растет, и шунт приходится менять, поэтому девочка с мамой периодически ложится в нейрохирургическое отделение на повторные операции. Как живут больные дети в этом отделении? Непросто.</a:t>
            </a:r>
            <a:endParaRPr lang="ru-RU" sz="2200" dirty="0" smtClean="0"/>
          </a:p>
          <a:p>
            <a:r>
              <a:rPr lang="ru-RU" sz="2200" b="1" dirty="0" smtClean="0"/>
              <a:t>В </a:t>
            </a:r>
            <a:r>
              <a:rPr lang="ru-RU" sz="2200" b="1" dirty="0"/>
              <a:t>трудные минуты </a:t>
            </a:r>
            <a:r>
              <a:rPr lang="ru-RU" sz="2200" b="1" dirty="0" err="1"/>
              <a:t>Ташу</a:t>
            </a:r>
            <a:r>
              <a:rPr lang="ru-RU" sz="2200" b="1" dirty="0"/>
              <a:t> выручает жучок, которого она </a:t>
            </a:r>
            <a:r>
              <a:rPr lang="ru-RU" sz="2200" b="1" dirty="0" smtClean="0"/>
              <a:t>придумала.</a:t>
            </a:r>
            <a:endParaRPr lang="ru-RU" sz="2200" b="1" dirty="0"/>
          </a:p>
          <a:p>
            <a:r>
              <a:rPr lang="ru-RU" sz="2200" b="1" dirty="0" smtClean="0"/>
              <a:t>Он появляется когда надо  принять какое-то решение, или сделать что-то важное для себя и для</a:t>
            </a:r>
            <a:r>
              <a:rPr lang="ru-RU" sz="2400" b="1" dirty="0" smtClean="0"/>
              <a:t> себя </a:t>
            </a:r>
            <a:r>
              <a:rPr lang="ru-RU" sz="2200" b="1" dirty="0" smtClean="0"/>
              <a:t>и для окружающих, и становится для девочки настоящим другом и советчиком.</a:t>
            </a:r>
          </a:p>
          <a:p>
            <a:endParaRPr lang="ru-RU" sz="2200" b="1" dirty="0"/>
          </a:p>
        </p:txBody>
      </p:sp>
      <p:pic>
        <p:nvPicPr>
          <p:cNvPr id="8194" name="Picture 2" descr="https://static-ru.insales.ru/images/products/1/810/284312362/large_vydumannyy-zhuch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2817313" cy="44338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Кузнецова, Ю.</a:t>
            </a: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Выдуманный 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жучок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/ Юлия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Кузнецова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. – Москва :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КомпасГид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, 2016. - 144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с.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47033" y="6488668"/>
            <a:ext cx="179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ДБ № 5 г. Гуково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almanalmagazine.com/wp-content/uploads/2013/04/100014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https://spblib.ru/en/catalog?p_p_id=ru_spb_iac_esbo_portal_catalog_CatalogPortlet&amp;p_p_lifecycle=2&amp;p_p_state=normal&amp;p_p_mode=view&amp;p_p_resource_id=%2Fcover&amp;p_p_cacheability=cacheLevelPage&amp;_ru_spb_iac_esbo_portal_catalog_CatalogPortlet_url=http%3A%2F%2Fftp.libs.spb.ru%2Fcovers%2Fimages%2Fcover_19517025-ks_2019-03-25_16-03-53.jpg&amp;_ru_spb_iac_esbo_portal_catalog_CatalogPortlet_mvcRenderCommandName=%2Fpublication&amp;_ru_spb_iac_esbo_portal_catalog_CatalogPortlet_publicationId=12301092&amp;_ru_spb_iac_esbo_portal_catalog_CatalogPortlet_slug=chu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3096344" cy="46365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26064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Паласио</a:t>
            </a:r>
            <a:r>
              <a:rPr lang="ru-RU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, Р. </a:t>
            </a:r>
            <a:r>
              <a:rPr lang="ru-RU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Чудо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/ Рива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Паласио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. – Москва : Розовый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жираф, 2017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.- 425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с.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779912" y="1438037"/>
            <a:ext cx="511256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Август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Пулман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пришел учиться в пятый класс .Желающих дружить с  Августом не так много: ведь у этого десятилетнего мальчишки совершенно необыкновенное лицо. Из-за сложного комплекса врожденных аномалий оно больше похоже на страшную маску; и то, что Август вообще живет, — настоящее медицинское чудо. С чем он столкнется в школе — об этом, можно догадаться: дети бывают жестоки. Эта книга не только об особенном ребёнке и жизни вокруг него. Это в первую очередь история об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эмпатии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о человечности и о справедливости.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47033" y="6488668"/>
            <a:ext cx="179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ДБ № 5 г. Гуково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lmanalmagazine.com/wp-content/uploads/2013/04/100014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476672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BERNIER Shade" pitchFamily="50" charset="-52"/>
                <a:ea typeface="Tahoma" pitchFamily="34" charset="0"/>
                <a:cs typeface="Tahoma" pitchFamily="34" charset="0"/>
              </a:rPr>
              <a:t>Доброта - это то, что может услышать глухой и увидеть слепой",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BERNIER Shade" pitchFamily="50" charset="-52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 smtClean="0">
                <a:latin typeface="BERNIER Shade" pitchFamily="50" charset="-52"/>
                <a:ea typeface="Tahoma" pitchFamily="34" charset="0"/>
                <a:cs typeface="Tahoma" pitchFamily="34" charset="0"/>
              </a:rPr>
              <a:t>- написал однажды Марк Твен. </a:t>
            </a:r>
          </a:p>
          <a:p>
            <a:pPr algn="ctr"/>
            <a:endParaRPr lang="ru-RU" sz="2800" dirty="0" smtClean="0">
              <a:latin typeface="BERNIER Shade" pitchFamily="50" charset="-52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800" dirty="0" smtClean="0">
                <a:latin typeface="BERNIER Shade" pitchFamily="50" charset="-52"/>
                <a:ea typeface="Tahoma" pitchFamily="34" charset="0"/>
                <a:cs typeface="Tahoma" pitchFamily="34" charset="0"/>
              </a:rPr>
              <a:t>С этим трудно не согласиться. Все люди на земле нуждаются и в милосердии, и в любви... Но особенно необходимы тепло и участие тем, кто, по каким-то причинам, лишен возможности слышать звуки, различать цвета и вообще полноценно воспринимать наш прекрасный мир, те, кто по каким-то причинам не может бегать и прыгать, прикован к инвалидной коляске или не может делать то, что делают все люди. </a:t>
            </a:r>
            <a:endParaRPr lang="ru-RU" sz="2800" dirty="0">
              <a:latin typeface="BERNIER Shade" pitchFamily="50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7033" y="6488668"/>
            <a:ext cx="179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ДБ № 5 г. Гуково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lmanalmagazine.com/wp-content/uploads/2013/04/100014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2132856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Все, представленные книги вы можете найти в нашей библиотеке по адресу:</a:t>
            </a:r>
          </a:p>
          <a:p>
            <a:pPr algn="ctr"/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Г.Гуково, Ростовская обл.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Пер. Волжский, 1</a:t>
            </a:r>
          </a:p>
          <a:p>
            <a:pPr algn="ctr"/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ДЕТСКАЯ БИБЛИОТЕКА№ 5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47033" y="6488668"/>
            <a:ext cx="179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ДБ № 5 г. Гуково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tatic.tildacdn.com/tild3535-6662-4266-a262-613062633631/f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 Magnum" pitchFamily="2" charset="0"/>
                <a:cs typeface="Arial" pitchFamily="34" charset="0"/>
              </a:rPr>
              <a:t>Сегодня мы хотим представить вашему вниманию обзор книг для детей, в которых рассказывается о непростой жизни людей с ограниченными возможностями здоровья.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A Magnum" pitchFamily="2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060848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merican Retro" pitchFamily="66" charset="0"/>
              </a:rPr>
              <a:t> </a:t>
            </a:r>
            <a:r>
              <a:rPr lang="ru-RU" sz="2400" dirty="0" smtClean="0">
                <a:latin typeface="BERNIER Shade" pitchFamily="50" charset="-52"/>
              </a:rPr>
              <a:t>Читать их непросто, но стоит попробовать, хотя бы для того, чтобы стать добрее и терпимее. А ещё для того, чтобы научиться радоваться каждому дню жизни. Это умение отличает людей, которые по разным причинам ограничены в возможностях, доступных любому здоровому человеку. </a:t>
            </a:r>
          </a:p>
          <a:p>
            <a:pPr algn="ctr"/>
            <a:r>
              <a:rPr lang="ru-RU" sz="2400" dirty="0" smtClean="0">
                <a:latin typeface="BERNIER Shade" pitchFamily="50" charset="-52"/>
              </a:rPr>
              <a:t>У них стоит поучиться таланту стойкости и позитивного отношения к миру, который, к сожалению, не всегда добр. </a:t>
            </a:r>
            <a:endParaRPr lang="ru-RU" sz="2400" dirty="0">
              <a:latin typeface="BERNIER Shade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47033" y="6488668"/>
            <a:ext cx="179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ДБ № 5 г. Гуково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lmanalmagazine.com/wp-content/uploads/2013/04/100014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1920" y="1484784"/>
            <a:ext cx="5112568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  </a:t>
            </a:r>
          </a:p>
          <a:p>
            <a:endParaRPr lang="ru-RU" sz="2100" b="1" dirty="0" smtClean="0"/>
          </a:p>
          <a:p>
            <a:pPr algn="just"/>
            <a:r>
              <a:rPr lang="ru-RU" sz="2200" b="1" dirty="0" smtClean="0"/>
              <a:t>Тургенев одним из первых  </a:t>
            </a:r>
            <a:r>
              <a:rPr lang="ru-RU" sz="2200" b="1" dirty="0"/>
              <a:t>стал </a:t>
            </a:r>
            <a:r>
              <a:rPr lang="ru-RU" sz="2200" b="1" dirty="0" smtClean="0"/>
              <a:t> </a:t>
            </a:r>
            <a:r>
              <a:rPr lang="ru-RU" sz="2200" b="1" dirty="0"/>
              <a:t>писать о людях, как сказали бы </a:t>
            </a:r>
            <a:r>
              <a:rPr lang="ru-RU" sz="2200" b="1" dirty="0" smtClean="0"/>
              <a:t> </a:t>
            </a:r>
            <a:r>
              <a:rPr lang="ru-RU" sz="2200" b="1" dirty="0"/>
              <a:t>сейчас, с физическими </a:t>
            </a:r>
            <a:r>
              <a:rPr lang="ru-RU" sz="2200" b="1" dirty="0" smtClean="0"/>
              <a:t>ограничениями, </a:t>
            </a:r>
            <a:r>
              <a:rPr lang="ru-RU" sz="2200" b="1" dirty="0"/>
              <a:t>не просто как о несчастных существах, заслуживающих сострадания, но как о полноценных </a:t>
            </a:r>
            <a:r>
              <a:rPr lang="ru-RU" sz="2200" b="1" dirty="0" smtClean="0"/>
              <a:t>героях.</a:t>
            </a:r>
          </a:p>
          <a:p>
            <a:pPr algn="just"/>
            <a:r>
              <a:rPr lang="ru-RU" sz="2200" b="1" dirty="0" smtClean="0"/>
              <a:t> Всем </a:t>
            </a:r>
            <a:r>
              <a:rPr lang="ru-RU" sz="2200" b="1" dirty="0"/>
              <a:t>известный </a:t>
            </a:r>
            <a:r>
              <a:rPr lang="ru-RU" sz="2200" b="1" dirty="0" smtClean="0"/>
              <a:t>Герасим, </a:t>
            </a:r>
            <a:r>
              <a:rPr lang="ru-RU" sz="2200" b="1" dirty="0"/>
              <a:t>герой «</a:t>
            </a:r>
            <a:r>
              <a:rPr lang="ru-RU" sz="2200" b="1" dirty="0" err="1"/>
              <a:t>Муму</a:t>
            </a:r>
            <a:r>
              <a:rPr lang="ru-RU" sz="2200" b="1" dirty="0"/>
              <a:t>» - </a:t>
            </a:r>
            <a:r>
              <a:rPr lang="ru-RU" sz="2200" b="1" dirty="0" smtClean="0"/>
              <a:t>инвалид от рождения. Он не слышит и не может говорить. но при этом природа наделила его огромным ростом, крепким телосложением и добрым сердцем.</a:t>
            </a:r>
          </a:p>
          <a:p>
            <a:pPr algn="just"/>
            <a:endParaRPr lang="ru-RU" sz="2200" dirty="0"/>
          </a:p>
        </p:txBody>
      </p:sp>
      <p:pic>
        <p:nvPicPr>
          <p:cNvPr id="28676" name="Picture 4" descr="https://ozon-st.cdn.ngenix.net/multimedia/1021638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312368" cy="5044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260648"/>
            <a:ext cx="77768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Тургенев, И. Муму 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/ Иван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Тургенев.- Москва: Омега, 2016.-130с. – (Школьная библиотека).</a:t>
            </a:r>
            <a:endParaRPr lang="ru-RU" sz="2800" dirty="0">
              <a:latin typeface="ZopaCyr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47033" y="6488668"/>
            <a:ext cx="179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ДБ № 5 г. Гуково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lmanalmagazine.com/wp-content/uploads/2013/04/100014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https://ruslania.com/pictures/books_photos/2/28557/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444260" cy="54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Короленко, В. Слепой музыкант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/ Владимир Короленко.- Москва: АСТ: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Астрель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, 2011.- 288 с.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780928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/>
              <a:t>Герой повести - слепой от рождения мальчик - не замкнулся в себе, не воспринял свою слепоту как несчастье, а с помощью заботливых родных и друзей смог выбрать жизненный </a:t>
            </a:r>
            <a:r>
              <a:rPr lang="ru-RU" sz="2200" b="1" dirty="0" smtClean="0"/>
              <a:t>путь и стать </a:t>
            </a:r>
            <a:r>
              <a:rPr lang="ru-RU" sz="2200" b="1" dirty="0"/>
              <a:t>знаменитым </a:t>
            </a:r>
            <a:r>
              <a:rPr lang="ru-RU" sz="2200" b="1" dirty="0" smtClean="0"/>
              <a:t>музыкантом.</a:t>
            </a:r>
            <a:endParaRPr lang="ru-RU" sz="2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47033" y="6488668"/>
            <a:ext cx="179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ДБ № 5 г. Гуково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lmanalmagazine.com/wp-content/uploads/2013/04/100014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8" name="Picture 4" descr="Борис Полевой - Повесть о настоящем человеке обложка кни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30134"/>
            <a:ext cx="3168352" cy="49872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18864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Полевой, Б. Повесть о настоящем человеке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/ Борис Полевой. - Москва: АСТ, 2019. - 352 с. – (Классика для школьников).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27687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sz="2200" b="1" dirty="0" smtClean="0"/>
              <a:t>История </a:t>
            </a:r>
            <a:r>
              <a:rPr lang="ru-RU" sz="2200" b="1" dirty="0"/>
              <a:t>о </a:t>
            </a:r>
            <a:r>
              <a:rPr lang="ru-RU" sz="2200" b="1" dirty="0" smtClean="0"/>
              <a:t>Герое Советского Союза, лётчике </a:t>
            </a:r>
            <a:r>
              <a:rPr lang="ru-RU" sz="2200" b="1" dirty="0"/>
              <a:t>Алексее </a:t>
            </a:r>
            <a:r>
              <a:rPr lang="ru-RU" sz="2200" b="1" dirty="0" smtClean="0"/>
              <a:t>Маресьеве, </a:t>
            </a:r>
            <a:r>
              <a:rPr lang="ru-RU" sz="2200" b="1" dirty="0"/>
              <a:t>самолёт которого был сбит в воздушном бою. Лётчик оказывается в лесу без еды и воды, а позже, в госпитале, ему ампутируют обе ноги. Но это не мешает </a:t>
            </a:r>
            <a:r>
              <a:rPr lang="ru-RU" sz="2200" b="1" dirty="0" smtClean="0"/>
              <a:t>Маресьеву </a:t>
            </a:r>
            <a:r>
              <a:rPr lang="ru-RU" sz="2200" b="1" dirty="0"/>
              <a:t>вернуться к прежней жизни и продолжить летать на самолёте-истребителе.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47033" y="6488668"/>
            <a:ext cx="179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ДБ № 5 г. Гуково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lmanalmagazine.com/wp-content/uploads/2013/04/100014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19872" y="1844824"/>
            <a:ext cx="5400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Девочка в инвалидной коляске, Лена, живет по суровым правилам, составленными в интернате- нам ничего не положено, и жалеть нас не надо. Но все меняется </a:t>
            </a:r>
            <a:r>
              <a:rPr lang="ru-RU" sz="2200" b="1" dirty="0"/>
              <a:t>после встречи с Федором. Знакомство и дружба с мальчишкой-голубятником, романтиком и мечтателем, помогает ей по-новому увидеть окружающий мир, узнать, что и у здоровых людей тоже есть жизненные </a:t>
            </a:r>
            <a:r>
              <a:rPr lang="ru-RU" sz="2200" b="1" dirty="0" smtClean="0"/>
              <a:t>проблемы. Благодаря оптимисту Федору,</a:t>
            </a:r>
            <a:r>
              <a:rPr lang="ru-RU" sz="2200" b="1" dirty="0"/>
              <a:t> </a:t>
            </a:r>
            <a:r>
              <a:rPr lang="ru-RU" sz="2200" b="1" dirty="0" smtClean="0"/>
              <a:t>она </a:t>
            </a:r>
            <a:r>
              <a:rPr lang="ru-RU" sz="2200" b="1" dirty="0"/>
              <a:t>учится искать себя и свое место среди людей.</a:t>
            </a:r>
          </a:p>
        </p:txBody>
      </p:sp>
      <p:pic>
        <p:nvPicPr>
          <p:cNvPr id="22534" name="Picture 6" descr="https://img1.labirint.ru/books29/289404/cover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096344" cy="49208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26064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Лиханов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, А .Солнечное затмение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: Повести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/ Альберт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Лиханов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.- Москва: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Эксмо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, 2011.- 576 с.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47033" y="6488668"/>
            <a:ext cx="179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ДБ № 5 г. Гуково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lmanalmagazine.com/wp-content/uploads/2013/04/100014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17640" y="2060848"/>
            <a:ext cx="5346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 </a:t>
            </a:r>
            <a:endParaRPr lang="ru-RU" sz="2200" b="1" dirty="0" smtClean="0"/>
          </a:p>
        </p:txBody>
      </p:sp>
      <p:pic>
        <p:nvPicPr>
          <p:cNvPr id="1026" name="Picture 2" descr="http://bibla.ru/files/book_covers/56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059832" cy="49927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260648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Крапивин, В.  Та сторона, где ветер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/ Владислав Крапивин. - Москва: Дет. лит., 2012. - 384 с. -(Школьная библиотека).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249289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 smtClean="0"/>
              <a:t>Повесть рассказывает </a:t>
            </a:r>
            <a:r>
              <a:rPr lang="ru-RU" sz="2200" b="1" dirty="0"/>
              <a:t>историю слепого мальчика </a:t>
            </a:r>
            <a:r>
              <a:rPr lang="ru-RU" sz="2200" b="1" dirty="0" smtClean="0"/>
              <a:t>Владика, который потерял зрение, спасая котенка . Твердость </a:t>
            </a:r>
            <a:r>
              <a:rPr lang="ru-RU" sz="2200" b="1" dirty="0"/>
              <a:t>характера и верность друзей помогают ему преодолеть недуг. </a:t>
            </a:r>
            <a:endParaRPr lang="ru-RU" sz="2200" b="1" dirty="0" smtClean="0"/>
          </a:p>
          <a:p>
            <a:r>
              <a:rPr lang="ru-RU" sz="2200" b="1" dirty="0" smtClean="0"/>
              <a:t>В </a:t>
            </a:r>
            <a:r>
              <a:rPr lang="ru-RU" sz="2200" b="1" dirty="0"/>
              <a:t>повести множество приключений - от поединков воздушных змеев до увлекательного путешествия на самодельном фрегате </a:t>
            </a:r>
            <a:r>
              <a:rPr lang="ru-RU" sz="2200" b="1" dirty="0" smtClean="0"/>
              <a:t>«Африка».</a:t>
            </a:r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47033" y="6488668"/>
            <a:ext cx="179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ДБ № 5 г. Гуково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lmanalmagazine.com/wp-content/uploads/2013/04/1000146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3" name="AutoShape 5" descr="data:image/gif;base64,R0lGODlhAQABAIABAAAAAP///yH5BAEAAAEALAAAAAABAAEAQAICTAEAOw%3D%3D">
            <a:hlinkClick r:id="rId3" tooltip="Править раздел «Сюжет»"/>
          </p:cNvPr>
          <p:cNvSpPr>
            <a:spLocks noChangeAspect="1" noChangeArrowheads="1"/>
          </p:cNvSpPr>
          <p:nvPr/>
        </p:nvSpPr>
        <p:spPr bwMode="auto">
          <a:xfrm>
            <a:off x="666750" y="79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1484784"/>
            <a:ext cx="51845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Мальчик, инвалид-колясочник, живет затворником в квартире </a:t>
            </a:r>
            <a:r>
              <a:rPr lang="ru-RU" sz="2200" b="1" dirty="0" err="1" smtClean="0"/>
              <a:t>бОльшую</a:t>
            </a:r>
            <a:r>
              <a:rPr lang="ru-RU" sz="2200" b="1" dirty="0" smtClean="0"/>
              <a:t> часть времени, за исключением тех редких дней, когда дворовые ребята  выносят его  на улицу. </a:t>
            </a:r>
          </a:p>
          <a:p>
            <a:pPr algn="just"/>
            <a:r>
              <a:rPr lang="ru-RU" sz="2200" b="1" dirty="0" smtClean="0"/>
              <a:t>Ромка называет себя "балконным жителем" и мечтает о том, чтобы у него были здоровые ноги или чтобы у него появился настоящий друг, с которым он мог бы делиться своими переживаниями и фантазиями. И судьба подарила ему друга — Сережку, который умеет превращаться… в самолет! Вместе им предстоит пережить многое..</a:t>
            </a:r>
            <a:endParaRPr lang="ru-RU" sz="2200" b="1" dirty="0"/>
          </a:p>
        </p:txBody>
      </p:sp>
      <p:pic>
        <p:nvPicPr>
          <p:cNvPr id="7175" name="Picture 7" descr="Самолет по имени Сереж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0159"/>
            <a:ext cx="3168352" cy="49426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35164"/>
            <a:ext cx="91450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Крапивин,В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. Самолет по имени Сережка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/ Владислав Крапивин. - Москва: АСТ, Люкс, 2005. - 240 с.- (Любимое чтение).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47033" y="6488668"/>
            <a:ext cx="179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ДБ № 5 г. Гуково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1643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Klub</dc:creator>
  <cp:lastModifiedBy>Admin</cp:lastModifiedBy>
  <cp:revision>107</cp:revision>
  <dcterms:created xsi:type="dcterms:W3CDTF">2021-11-29T06:23:23Z</dcterms:created>
  <dcterms:modified xsi:type="dcterms:W3CDTF">2022-12-06T06:41:47Z</dcterms:modified>
</cp:coreProperties>
</file>