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83" r:id="rId2"/>
    <p:sldId id="270" r:id="rId3"/>
    <p:sldId id="264" r:id="rId4"/>
    <p:sldId id="259" r:id="rId5"/>
    <p:sldId id="258" r:id="rId6"/>
    <p:sldId id="273" r:id="rId7"/>
    <p:sldId id="274" r:id="rId8"/>
    <p:sldId id="260" r:id="rId9"/>
    <p:sldId id="266" r:id="rId10"/>
    <p:sldId id="263" r:id="rId11"/>
    <p:sldId id="261" r:id="rId12"/>
    <p:sldId id="262" r:id="rId13"/>
  </p:sldIdLst>
  <p:sldSz cx="9144000" cy="6858000" type="screen4x3"/>
  <p:notesSz cx="6858000" cy="9144000"/>
  <p:custShowLst>
    <p:custShow name="Произвольный показ 1" id="0">
      <p:sldLst>
        <p:sld r:id="rId3"/>
        <p:sld r:id="rId4"/>
        <p:sld r:id="rId7"/>
        <p:sld r:id="rId8"/>
        <p:sld r:id="rId5"/>
        <p:sld r:id="rId9"/>
        <p:sld r:id="rId6"/>
        <p:sld r:id="rId10"/>
        <p:sld r:id="rId11"/>
        <p:sld r:id="rId12"/>
        <p:sld r:id="rId13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05" autoAdjust="0"/>
    <p:restoredTop sz="47330" autoAdjust="0"/>
  </p:normalViewPr>
  <p:slideViewPr>
    <p:cSldViewPr>
      <p:cViewPr>
        <p:scale>
          <a:sx n="70" d="100"/>
          <a:sy n="70" d="100"/>
        </p:scale>
        <p:origin x="-948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19F88-82E8-4B39-A7E2-B52838D18755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5EBB5-380D-49EC-BA12-4A82E66E0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37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2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78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17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5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45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05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5EBB5-380D-49EC-BA12-4A82E66E021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50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2064-3EAF-404C-8805-0665CB81FAF6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EE1C-91A2-4F64-A956-E21445F7F83D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6AB5-EC1B-45DF-AEF4-2440ED344DEC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2A3-93E7-4E27-9699-34C28CF10107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042-4068-4168-A108-35F1CDBCB38A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E83F-B0A7-4B7B-8913-D82AA707808D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7A68-6449-496A-8146-7F30F8244F66}" type="datetime1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5911-3F4F-4F24-AF09-52E5005E2D35}" type="datetime1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C8892-44F0-4633-9AB8-86A57B86F2BC}" type="datetime1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FFF41-FDFC-4760-933A-C1FB1CEDBD5A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18C3-A008-4CEB-8094-EDA1FEBD442B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539D3-6744-4680-B312-CBA17CEB7430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pic>
        <p:nvPicPr>
          <p:cNvPr id="6" name="vladimir-vysockiy_-_tot-kotoryy-ne-strely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-2204194" y="7936466"/>
            <a:ext cx="961040" cy="5330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2422"/>
            <a:ext cx="2952328" cy="417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108520" y="1292986"/>
            <a:ext cx="56886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Виртуальная выставка</a:t>
            </a:r>
            <a:endParaRPr lang="ru-RU" sz="3600" b="1" cap="all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" name="Picture 2" descr="C:\Users\User\Desktop\5c6479104aa7e59be840a58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44" y="4545039"/>
            <a:ext cx="2448272" cy="189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cover3d1__w600__w34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05870"/>
            <a:ext cx="1523190" cy="21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6020000593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16" y="3921930"/>
            <a:ext cx="1446452" cy="17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6170194803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87" y="4793208"/>
            <a:ext cx="2832115" cy="20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655327" y="2219146"/>
            <a:ext cx="64702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ВЫСОЦКИЙ – </a:t>
            </a:r>
          </a:p>
          <a:p>
            <a:pPr algn="ctr"/>
            <a:r>
              <a:rPr lang="ru-RU" sz="54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НАВСЕГДА»</a:t>
            </a:r>
            <a:endParaRPr lang="ru-RU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3044" y="132422"/>
            <a:ext cx="389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«ЦБС» г. ГУКОВО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БИБЛИОТЕКА №1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"/>
    </mc:Choice>
    <mc:Fallback xmlns="">
      <p:transition spd="slow" advTm="4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1285" y="2060848"/>
            <a:ext cx="40087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"Ни единою буквой не лгу..."; - пел Владимир Высоцкий. Многие ли поэты могут подписаться под этими словами? </a:t>
            </a:r>
          </a:p>
          <a:p>
            <a:pPr algn="ctr"/>
            <a:r>
              <a:rPr lang="ru-RU" sz="2000" b="1" dirty="0"/>
              <a:t>В этот сборник вошли самые лучшие, всенародно любимые стихотворения и песни Высоцкого. </a:t>
            </a:r>
          </a:p>
        </p:txBody>
      </p:sp>
      <p:pic>
        <p:nvPicPr>
          <p:cNvPr id="1027" name="Picture 3" descr="C:\Users\libadm\Desktop\1011066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831" y="1196752"/>
            <a:ext cx="2915926" cy="4897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86225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Высоцкий В.С. Не </a:t>
            </a:r>
            <a:r>
              <a:rPr lang="ru-RU" b="1" dirty="0">
                <a:solidFill>
                  <a:prstClr val="black"/>
                </a:solidFill>
              </a:rPr>
              <a:t>пройдет и </a:t>
            </a:r>
            <a:r>
              <a:rPr lang="ru-RU" b="1" dirty="0" smtClean="0">
                <a:solidFill>
                  <a:prstClr val="black"/>
                </a:solidFill>
              </a:rPr>
              <a:t>полгода/В. С. Высоцкий .</a:t>
            </a:r>
            <a:r>
              <a:rPr lang="en-US" b="1" dirty="0" smtClean="0">
                <a:solidFill>
                  <a:prstClr val="black"/>
                </a:solidFill>
              </a:rPr>
              <a:t>–</a:t>
            </a:r>
            <a:r>
              <a:rPr lang="ru-RU" b="1" dirty="0" smtClean="0">
                <a:solidFill>
                  <a:prstClr val="black"/>
                </a:solidFill>
              </a:rPr>
              <a:t>  </a:t>
            </a:r>
            <a:r>
              <a:rPr lang="ru-RU" b="1" dirty="0" smtClean="0">
                <a:solidFill>
                  <a:prstClr val="black"/>
                </a:solidFill>
              </a:rPr>
              <a:t>М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r>
              <a:rPr lang="ru-RU" b="1" dirty="0" smtClean="0">
                <a:solidFill>
                  <a:prstClr val="black"/>
                </a:solidFill>
              </a:rPr>
              <a:t>: Эксмо,2004</a:t>
            </a:r>
            <a:r>
              <a:rPr lang="ru-RU" b="1" dirty="0">
                <a:solidFill>
                  <a:prstClr val="black"/>
                </a:solidFill>
              </a:rPr>
              <a:t>.</a:t>
            </a:r>
            <a:r>
              <a:rPr lang="en-US" b="1" dirty="0">
                <a:solidFill>
                  <a:prstClr val="black"/>
                </a:solidFill>
              </a:rPr>
              <a:t> – </a:t>
            </a:r>
            <a:r>
              <a:rPr lang="en-US" b="1" dirty="0" smtClean="0">
                <a:solidFill>
                  <a:prstClr val="black"/>
                </a:solidFill>
              </a:rPr>
              <a:t>352</a:t>
            </a:r>
            <a:r>
              <a:rPr lang="ru-RU" b="1" dirty="0" smtClean="0">
                <a:solidFill>
                  <a:prstClr val="black"/>
                </a:solidFill>
              </a:rPr>
              <a:t> с.  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9"/>
    </mc:Choice>
    <mc:Fallback xmlns="">
      <p:transition spd="slow" advTm="990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badm\Desktop\cover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23139"/>
            <a:ext cx="2692698" cy="4106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3468" y="1511795"/>
            <a:ext cx="45775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В </a:t>
            </a:r>
            <a:r>
              <a:rPr lang="ru-RU" sz="2000" b="1" dirty="0"/>
              <a:t>этой книге нет воспоминаний и дневниковых </a:t>
            </a:r>
            <a:r>
              <a:rPr lang="ru-RU" sz="2000" b="1" dirty="0" smtClean="0"/>
              <a:t>записей  - только стихи и песни </a:t>
            </a:r>
            <a:r>
              <a:rPr lang="ru-RU" sz="2000" b="1" dirty="0"/>
              <a:t>В. Высоцкого. </a:t>
            </a:r>
            <a:r>
              <a:rPr lang="ru-RU" sz="2000" b="1" dirty="0" smtClean="0"/>
              <a:t>И </a:t>
            </a:r>
            <a:r>
              <a:rPr lang="ru-RU" sz="2000" b="1" dirty="0"/>
              <a:t>снова мы слышим живой голос поэта с его неподражаемой интонацией, с его надрывной мощью и убийственной иронией. И снова звучат в памяти его строки - то смешные, то </a:t>
            </a:r>
            <a:r>
              <a:rPr lang="ru-RU" sz="2000" b="1" dirty="0" smtClean="0"/>
              <a:t>трогательно –лиричные, то пронзительно – провидческие.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84296" y="794367"/>
            <a:ext cx="1791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71201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Высоцкий В.С. Я </a:t>
            </a:r>
            <a:r>
              <a:rPr lang="ru-RU" sz="2000" b="1" dirty="0" smtClean="0"/>
              <a:t>не верю </a:t>
            </a:r>
            <a:r>
              <a:rPr lang="ru-RU" sz="2000" b="1" dirty="0" smtClean="0"/>
              <a:t>судьбе</a:t>
            </a:r>
            <a:r>
              <a:rPr lang="ru-RU" sz="2000" b="1" dirty="0" smtClean="0"/>
              <a:t>/ В.С. Высоцкий</a:t>
            </a:r>
            <a:r>
              <a:rPr lang="ru-RU" sz="2000" b="1" dirty="0" smtClean="0"/>
              <a:t>.</a:t>
            </a:r>
            <a:r>
              <a:rPr lang="en-US" sz="2000" b="1" dirty="0" smtClean="0"/>
              <a:t> –</a:t>
            </a:r>
            <a:r>
              <a:rPr lang="ru-RU" sz="2000" b="1" dirty="0" smtClean="0"/>
              <a:t> М</a:t>
            </a:r>
            <a:r>
              <a:rPr lang="ru-RU" sz="2000" b="1" dirty="0" smtClean="0"/>
              <a:t>. : </a:t>
            </a:r>
            <a:r>
              <a:rPr lang="ru-RU" sz="2000" b="1" dirty="0" err="1" smtClean="0"/>
              <a:t>Эксмо</a:t>
            </a:r>
            <a:r>
              <a:rPr lang="ru-RU" sz="2000" b="1" dirty="0" smtClean="0"/>
              <a:t> , 2004.</a:t>
            </a:r>
            <a:r>
              <a:rPr lang="en-US" sz="2000" b="1" dirty="0" smtClean="0"/>
              <a:t>-384</a:t>
            </a:r>
            <a:r>
              <a:rPr lang="ru-RU" sz="2000" b="1" dirty="0" smtClean="0"/>
              <a:t> с.</a:t>
            </a:r>
            <a:endParaRPr lang="ru-RU" sz="20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8"/>
    </mc:Choice>
    <mc:Fallback xmlns="">
      <p:transition spd="slow" advTm="1285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badm\Desktop\697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54" y="1442215"/>
            <a:ext cx="316835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717339"/>
            <a:ext cx="468807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«Поэты </a:t>
            </a:r>
            <a:r>
              <a:rPr lang="ru-RU" sz="2000" b="1" dirty="0"/>
              <a:t>ходят пятками по лезвию ножа -</a:t>
            </a:r>
          </a:p>
          <a:p>
            <a:pPr algn="ctr"/>
            <a:r>
              <a:rPr lang="ru-RU" sz="2000" b="1" dirty="0"/>
              <a:t>И режут в кровь свои босые души</a:t>
            </a:r>
            <a:r>
              <a:rPr lang="ru-RU" sz="2000" b="1" dirty="0" smtClean="0"/>
              <a:t>!»</a:t>
            </a:r>
            <a:endParaRPr lang="ru-RU" sz="2000" b="1" dirty="0"/>
          </a:p>
          <a:p>
            <a:pPr algn="ctr"/>
            <a:r>
              <a:rPr lang="ru-RU" sz="2000" b="1" dirty="0"/>
              <a:t>Эти слова Высоцкого можно в первую очередь отнести к нему самому. Ему не суждено было дожить даже до маленького сборника стихов, в то время как рожденные ночами строки со скоростью звука </a:t>
            </a:r>
            <a:r>
              <a:rPr lang="ru-RU" sz="2000" b="1" dirty="0" smtClean="0"/>
              <a:t>облетали всю </a:t>
            </a:r>
            <a:r>
              <a:rPr lang="ru-RU" sz="2000" b="1" dirty="0"/>
              <a:t>необъятную страну. </a:t>
            </a:r>
            <a:r>
              <a:rPr lang="ru-RU" sz="2000" b="1" dirty="0" smtClean="0"/>
              <a:t>Этот </a:t>
            </a:r>
            <a:r>
              <a:rPr lang="ru-RU" sz="2000" b="1" dirty="0" smtClean="0"/>
              <a:t>сборник наиболее полно представляет поэтическое наследие Высоцкого.</a:t>
            </a:r>
            <a:endParaRPr lang="ru-RU" sz="2000" b="1" dirty="0"/>
          </a:p>
          <a:p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8633" y="448225"/>
            <a:ext cx="8694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Высоцкий В.С. Я</a:t>
            </a:r>
            <a:r>
              <a:rPr lang="ru-RU" sz="2000" b="1" dirty="0" smtClean="0"/>
              <a:t>, конечно </a:t>
            </a:r>
            <a:r>
              <a:rPr lang="ru-RU" sz="2000" b="1" dirty="0" smtClean="0"/>
              <a:t>вернусь/В. С. Высоцкий.- М</a:t>
            </a:r>
            <a:r>
              <a:rPr lang="ru-RU" sz="2000" b="1" dirty="0" smtClean="0"/>
              <a:t>. : </a:t>
            </a:r>
            <a:r>
              <a:rPr lang="ru-RU" sz="2000" b="1" dirty="0" err="1" smtClean="0"/>
              <a:t>Эксмо</a:t>
            </a:r>
            <a:r>
              <a:rPr lang="ru-RU" sz="2000" b="1" dirty="0" smtClean="0"/>
              <a:t> , 2007.</a:t>
            </a:r>
            <a:r>
              <a:rPr lang="en-US" sz="2000" b="1" dirty="0" smtClean="0"/>
              <a:t>-</a:t>
            </a:r>
            <a:r>
              <a:rPr lang="ru-RU" sz="2000" b="1" dirty="0" smtClean="0"/>
              <a:t> 512 с.</a:t>
            </a:r>
            <a:endParaRPr lang="ru-RU" sz="20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3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4"/>
    </mc:Choice>
    <mc:Fallback xmlns="">
      <p:transition spd="slow" advTm="2434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badm\Desktop\124741726_3gOYhWfbxA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"/>
          <a:stretch/>
        </p:blipFill>
        <p:spPr bwMode="auto">
          <a:xfrm>
            <a:off x="537854" y="404664"/>
            <a:ext cx="8266518" cy="58326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"/>
    </mc:Choice>
    <mc:Fallback xmlns="">
      <p:transition spd="slow" advTm="504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badm\Desktop\c6c93bb18219de82b2666cdcbb3df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82" y="1453845"/>
            <a:ext cx="5185717" cy="380440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ibadm\Desktop\img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54" y="271600"/>
            <a:ext cx="2886450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badm\Desktop\1453719170168835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0" y="271600"/>
            <a:ext cx="3347896" cy="2209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ibadm\Desktop\1359140463_vys22_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35" y="4769246"/>
            <a:ext cx="2642489" cy="1992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7" name="Picture 5" descr="C:\Users\libadm\Desktop\104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95" y="2464091"/>
            <a:ext cx="2463380" cy="1783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ibadm\Desktop\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21124"/>
            <a:ext cx="2524981" cy="3444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ibadm\Desktop\07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8"/>
          <a:stretch/>
        </p:blipFill>
        <p:spPr bwMode="auto">
          <a:xfrm>
            <a:off x="251950" y="4719754"/>
            <a:ext cx="2980421" cy="1954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3"/>
    </mc:Choice>
    <mc:Fallback xmlns="">
      <p:transition spd="slow" advTm="513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737" y="1916832"/>
            <a:ext cx="42713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Книга </a:t>
            </a:r>
            <a:r>
              <a:rPr lang="ru-RU" sz="2000" b="1" dirty="0" smtClean="0"/>
              <a:t>Владимира Новикова </a:t>
            </a:r>
            <a:r>
              <a:rPr lang="ru-RU" sz="2000" b="1" dirty="0"/>
              <a:t>- мастерски написанный, неприукрашенный рассказ о жизни и творчестве Владимира Высоцкого, нашего современника, человека, чей голос в 1970-1980-е годы звучал буквально в каждом доме. Из биографии читатель узнает новые подробности о жизни этой мятущейся души, ее взлетах и падениях, страстях и недугах. </a:t>
            </a:r>
          </a:p>
        </p:txBody>
      </p:sp>
      <p:pic>
        <p:nvPicPr>
          <p:cNvPr id="1028" name="Picture 4" descr="C:\Users\libadm\Desktop\35e6b6a3e8f217666546578205f92cb2_2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79185"/>
            <a:ext cx="2664296" cy="415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872" y="613579"/>
            <a:ext cx="895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Новиков В. Высоцкий/ В. Новиков.-</a:t>
            </a:r>
            <a:r>
              <a:rPr lang="ru-RU" sz="2000" b="1" dirty="0" smtClean="0"/>
              <a:t> </a:t>
            </a:r>
            <a:r>
              <a:rPr lang="en-US" sz="2000" b="1" dirty="0" smtClean="0"/>
              <a:t> </a:t>
            </a:r>
            <a:r>
              <a:rPr lang="ru-RU" sz="2000" b="1" dirty="0" smtClean="0"/>
              <a:t>М. : Молодая гвардия, 2002.- 496 с.</a:t>
            </a:r>
            <a:endParaRPr lang="ru-RU" sz="20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9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1"/>
    </mc:Choice>
    <mc:Fallback xmlns="">
      <p:transition spd="slow" advTm="2084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badm\Desktop\328cad1aa825b798679d5a51bc10015c0fb44a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94" y="1700808"/>
            <a:ext cx="2520280" cy="3664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844824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книге воспоминаний известная французская актриса М. Влади рассказывает о своем приезде в 1967 году на V Московский международный кинофестиваль, о знакомстве с Владимиром Высоцким, об их жизни в Москве, поездках во Францию, Италию, США и другие страны. В книге приведены малоизвестные факты, касающиеся встреч В. Высоцкого с видными зарубежными деятелями культуры - Питером Бруком, Робертом де Ниро</a:t>
            </a:r>
            <a:r>
              <a:rPr lang="ru-RU" b="1" dirty="0" smtClean="0"/>
              <a:t>,  </a:t>
            </a:r>
            <a:r>
              <a:rPr lang="ru-RU" b="1" dirty="0" err="1"/>
              <a:t>Лайзой</a:t>
            </a:r>
            <a:r>
              <a:rPr lang="ru-RU" b="1" dirty="0"/>
              <a:t> </a:t>
            </a:r>
            <a:r>
              <a:rPr lang="ru-RU" b="1" dirty="0" err="1"/>
              <a:t>Минелли</a:t>
            </a:r>
            <a:r>
              <a:rPr lang="ru-RU" b="1" dirty="0"/>
              <a:t> и др.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62068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Влади М. Владимир</a:t>
            </a:r>
            <a:r>
              <a:rPr lang="ru-RU" sz="2000" b="1" dirty="0" smtClean="0"/>
              <a:t>, или Прерванный </a:t>
            </a:r>
            <a:r>
              <a:rPr lang="ru-RU" sz="2000" b="1" dirty="0" smtClean="0"/>
              <a:t>полет/М. Влади.-</a:t>
            </a:r>
            <a:r>
              <a:rPr lang="en-US" sz="2000" b="1" dirty="0" smtClean="0"/>
              <a:t> </a:t>
            </a:r>
            <a:r>
              <a:rPr lang="ru-RU" sz="2000" b="1" dirty="0" smtClean="0"/>
              <a:t>М. : Прогресс, 1989 . - 176 с.</a:t>
            </a:r>
            <a:endParaRPr lang="ru-RU" sz="20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9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0"/>
    </mc:Choice>
    <mc:Fallback xmlns="">
      <p:transition spd="slow" advTm="1008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badm\Desktop\1019322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21" y="1196752"/>
            <a:ext cx="2698975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733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Высоцкий В.С. Баллада </a:t>
            </a:r>
            <a:r>
              <a:rPr lang="ru-RU" b="1" dirty="0">
                <a:solidFill>
                  <a:prstClr val="black"/>
                </a:solidFill>
              </a:rPr>
              <a:t>о </a:t>
            </a:r>
            <a:r>
              <a:rPr lang="ru-RU" b="1" dirty="0" smtClean="0">
                <a:solidFill>
                  <a:prstClr val="black"/>
                </a:solidFill>
              </a:rPr>
              <a:t>любви</a:t>
            </a:r>
            <a:r>
              <a:rPr lang="ru-RU" b="1" dirty="0" smtClean="0">
                <a:solidFill>
                  <a:prstClr val="black"/>
                </a:solidFill>
              </a:rPr>
              <a:t>/ В. С. Высоцкий</a:t>
            </a:r>
            <a:r>
              <a:rPr lang="ru-RU" b="1" dirty="0">
                <a:solidFill>
                  <a:prstClr val="black"/>
                </a:solidFill>
              </a:rPr>
              <a:t>,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Красноярск:  </a:t>
            </a:r>
            <a:r>
              <a:rPr lang="ru-RU" b="1" dirty="0" smtClean="0">
                <a:solidFill>
                  <a:prstClr val="black"/>
                </a:solidFill>
              </a:rPr>
              <a:t>Эффект , </a:t>
            </a:r>
            <a:r>
              <a:rPr lang="ru-RU" b="1" dirty="0">
                <a:solidFill>
                  <a:prstClr val="black"/>
                </a:solidFill>
              </a:rPr>
              <a:t>1991.</a:t>
            </a:r>
            <a:r>
              <a:rPr lang="en-US" b="1" dirty="0" smtClean="0">
                <a:solidFill>
                  <a:prstClr val="black"/>
                </a:solidFill>
              </a:rPr>
              <a:t>-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64</a:t>
            </a:r>
            <a:r>
              <a:rPr lang="ru-RU" b="1" dirty="0">
                <a:solidFill>
                  <a:prstClr val="black"/>
                </a:solidFill>
              </a:rPr>
              <a:t>с.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601" y="1916832"/>
            <a:ext cx="38544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Этот сборник посвящен любовной лирике В. Высоцкого.</a:t>
            </a:r>
          </a:p>
          <a:p>
            <a:pPr algn="ctr"/>
            <a:r>
              <a:rPr lang="ru-RU" sz="2000" b="1" dirty="0" smtClean="0"/>
              <a:t>Тексты </a:t>
            </a:r>
            <a:r>
              <a:rPr lang="ru-RU" sz="2000" b="1" dirty="0" smtClean="0"/>
              <a:t>идентифицированы с магнитофонных лент и пластинок  в авторском  исполнении ,составлены  в соответствии с уже опубликованными.</a:t>
            </a:r>
            <a:endParaRPr lang="ru-RU" sz="20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4"/>
    </mc:Choice>
    <mc:Fallback xmlns="">
      <p:transition spd="slow" advTm="61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badm\Desktop\ballada-o-lyubvi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85875"/>
            <a:ext cx="7143750" cy="4015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4"/>
    </mc:Choice>
    <mc:Fallback xmlns="">
      <p:transition spd="slow" advTm="426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556792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сборник вошли стихи В. С. Высоцкого с авторскими комментариями, его размышления о спорте, о жизни, статьи и воспоминания спортсменов, коллег и друзей поэта. Рассчитан на широкий круг читателей. Издание снабжено фотоиллюстрациями. </a:t>
            </a:r>
          </a:p>
        </p:txBody>
      </p:sp>
      <p:pic>
        <p:nvPicPr>
          <p:cNvPr id="1031" name="Picture 7" descr="C:\Users\libadm\Desktop\3514858_sb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30568"/>
            <a:ext cx="2736304" cy="4343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553" y="356463"/>
            <a:ext cx="83884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Высоцкий В.С. Четыре </a:t>
            </a:r>
            <a:r>
              <a:rPr lang="ru-RU" sz="2000" b="1" dirty="0" smtClean="0"/>
              <a:t>четверти </a:t>
            </a:r>
            <a:r>
              <a:rPr lang="ru-RU" sz="2000" b="1" dirty="0" smtClean="0"/>
              <a:t>пути/ В. С. Высоцкий.- М</a:t>
            </a:r>
            <a:r>
              <a:rPr lang="ru-RU" sz="2000" b="1" dirty="0" smtClean="0"/>
              <a:t>. : Физкультура </a:t>
            </a:r>
            <a:r>
              <a:rPr lang="ru-RU" sz="2000" b="1" dirty="0"/>
              <a:t>и </a:t>
            </a:r>
            <a:r>
              <a:rPr lang="ru-RU" sz="2000" b="1" dirty="0" smtClean="0"/>
              <a:t>спорт.-  </a:t>
            </a:r>
            <a:r>
              <a:rPr lang="ru-RU" sz="2000" b="1" dirty="0"/>
              <a:t>1988.</a:t>
            </a:r>
            <a:r>
              <a:rPr lang="en-US" sz="2000" b="1" dirty="0"/>
              <a:t>-</a:t>
            </a:r>
            <a:r>
              <a:rPr lang="ru-RU" sz="2000" b="1" dirty="0"/>
              <a:t>286 с.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"/>
    </mc:Choice>
    <mc:Fallback xmlns="">
      <p:transition spd="slow" advTm="561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ibadm\Desktop\1347257034576_bullet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65838"/>
            <a:ext cx="2461343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2415" y="1779128"/>
            <a:ext cx="4104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Владимир Высоцкий мечтал когда-нибудь увидеть книгу своих стихов, где его имя будет набрано кириллицей. Такая книга появится через год после его смерти - издательство «Современник» выпускает первую книгу стихов поэта «Нерв» под редакцией Роберта Рождественского. </a:t>
            </a:r>
            <a:r>
              <a:rPr lang="ru-RU" sz="2000" b="1" dirty="0" smtClean="0"/>
              <a:t>В </a:t>
            </a:r>
            <a:r>
              <a:rPr lang="ru-RU" sz="2000" b="1" dirty="0"/>
              <a:t>книге были напечатаны 130 </a:t>
            </a:r>
            <a:r>
              <a:rPr lang="ru-RU" sz="2000" b="1" dirty="0" smtClean="0"/>
              <a:t>стихотворений.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0524" y="590646"/>
            <a:ext cx="8208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Высоцкий В. Нерв</a:t>
            </a:r>
            <a:r>
              <a:rPr lang="ru-RU" sz="2000" b="1" dirty="0" smtClean="0"/>
              <a:t>/ В. Высоцкий</a:t>
            </a:r>
            <a:r>
              <a:rPr lang="ru-RU" sz="2000" b="1" dirty="0" smtClean="0"/>
              <a:t>. - </a:t>
            </a:r>
            <a:r>
              <a:rPr lang="ru-RU" sz="2000" b="1" dirty="0" smtClean="0"/>
              <a:t>М . : Современник,1988.-237 с.</a:t>
            </a:r>
            <a:endParaRPr lang="ru-RU" sz="20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7"/>
    </mc:Choice>
    <mc:Fallback xmlns="">
      <p:transition spd="slow" advTm="2274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619</Words>
  <Application>Microsoft Office PowerPoint</Application>
  <PresentationFormat>Экран (4:3)</PresentationFormat>
  <Paragraphs>45</Paragraphs>
  <Slides>12</Slides>
  <Notes>7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  <vt:variant>
        <vt:lpstr>Произвольные показы</vt:lpstr>
      </vt:variant>
      <vt:variant>
        <vt:i4>1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libadm</dc:creator>
  <cp:lastModifiedBy>User</cp:lastModifiedBy>
  <cp:revision>172</cp:revision>
  <dcterms:created xsi:type="dcterms:W3CDTF">2017-11-02T11:28:11Z</dcterms:created>
  <dcterms:modified xsi:type="dcterms:W3CDTF">2023-01-25T12:47:28Z</dcterms:modified>
</cp:coreProperties>
</file>