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8" r:id="rId3"/>
    <p:sldId id="270" r:id="rId4"/>
    <p:sldId id="256" r:id="rId5"/>
    <p:sldId id="258" r:id="rId6"/>
    <p:sldId id="257" r:id="rId7"/>
    <p:sldId id="266" r:id="rId8"/>
    <p:sldId id="265" r:id="rId9"/>
    <p:sldId id="264" r:id="rId10"/>
    <p:sldId id="263" r:id="rId11"/>
    <p:sldId id="262" r:id="rId12"/>
    <p:sldId id="272" r:id="rId13"/>
    <p:sldId id="260" r:id="rId14"/>
    <p:sldId id="261" r:id="rId15"/>
    <p:sldId id="273" r:id="rId16"/>
    <p:sldId id="275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5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8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6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8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0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97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3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7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78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5C67-58E8-4DBC-B23F-A1834F010DC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18A6-971C-4AAB-BA89-CC9274314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25290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ДЕТСКАЯ БИБЛИОТЕКА №4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                 Г. Гуково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805264"/>
            <a:ext cx="8064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ВИРТУАЛЬНАЯ ВЫСТАВКА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41554" y="5157192"/>
            <a:ext cx="21024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4-6класс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"/>
    </mc:Choice>
    <mc:Fallback>
      <p:transition spd="slow" advTm="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3600400" cy="5085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858">
            <a:off x="4860032" y="1075560"/>
            <a:ext cx="3657600" cy="500406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2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"/>
    </mc:Choice>
    <mc:Fallback>
      <p:transition spd="slow" advTm="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r="39386" b="58667"/>
          <a:stretch/>
        </p:blipFill>
        <p:spPr>
          <a:xfrm>
            <a:off x="251520" y="3573016"/>
            <a:ext cx="3779912" cy="181356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"/>
    </mc:Choice>
    <mc:Fallback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2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5"/>
    </mc:Choice>
    <mc:Fallback>
      <p:transition spd="slow" advTm="1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2572512" cy="4421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7"/>
    </mc:Choice>
    <mc:Fallback>
      <p:transition spd="slow" advTm="1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72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012">
            <a:off x="1295158" y="1061508"/>
            <a:ext cx="3384376" cy="4438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94">
            <a:off x="5059219" y="874336"/>
            <a:ext cx="3373933" cy="481257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0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"/>
    </mc:Choice>
    <mc:Fallback>
      <p:transition spd="slow" advTm="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b="2222"/>
          <a:stretch/>
        </p:blipFill>
        <p:spPr>
          <a:xfrm>
            <a:off x="-6112" y="-747464"/>
            <a:ext cx="9138672" cy="760546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5"/>
    </mc:Choice>
    <mc:Fallback>
      <p:transition spd="slow" advTm="1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384376" cy="546691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1"/>
    </mc:Choice>
    <mc:Fallback>
      <p:transition spd="slow" advTm="25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4890" r="64040" b="63392"/>
          <a:stretch/>
        </p:blipFill>
        <p:spPr>
          <a:xfrm>
            <a:off x="4499992" y="3861047"/>
            <a:ext cx="1905000" cy="273630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0"/>
    </mc:Choice>
    <mc:Fallback>
      <p:transition spd="slow" advTm="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7"/>
    </mc:Choice>
    <mc:Fallback>
      <p:transition spd="slow" advTm="1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328">
            <a:off x="827584" y="764704"/>
            <a:ext cx="3595391" cy="5246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581">
            <a:off x="4937369" y="759099"/>
            <a:ext cx="3825506" cy="544522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2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7"/>
    </mc:Choice>
    <mc:Fallback>
      <p:transition spd="slow" advTm="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0"/>
            <a:ext cx="909828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4"/>
    </mc:Choice>
    <mc:Fallback>
      <p:transition spd="slow" advTm="1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3408"/>
            <a:ext cx="9144000" cy="7272808"/>
          </a:xfr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"/>
    </mc:Choice>
    <mc:Fallback>
      <p:transition spd="slow" advTm="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4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7"/>
    </mc:Choice>
    <mc:Fallback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"/>
    </mc:Choice>
    <mc:Fallback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"/>
    </mc:Choice>
    <mc:Fallback>
      <p:transition spd="slow" advTm="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5"/>
    </mc:Choice>
    <mc:Fallback>
      <p:transition spd="slow" advTm="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6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"/>
    </mc:Choice>
    <mc:Fallback>
      <p:transition spd="slow" advTm="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"/>
    </mc:Choice>
    <mc:Fallback>
      <p:transition spd="slow" advTm="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1"/>
    </mc:Choice>
    <mc:Fallback>
      <p:transition spd="slow" advTm="9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11</Words>
  <Application>Microsoft Office PowerPoint</Application>
  <PresentationFormat>Экран (4:3)</PresentationFormat>
  <Paragraphs>4</Paragraphs>
  <Slides>20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2023-02-01T08:39:07Z</dcterms:created>
  <dcterms:modified xsi:type="dcterms:W3CDTF">2023-02-02T10:41:21Z</dcterms:modified>
</cp:coreProperties>
</file>