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42" y="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001A9-5508-48FC-A638-5231E621C4F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5692C-2733-4E4B-B95E-7F40E5914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973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001A9-5508-48FC-A638-5231E621C4F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5692C-2733-4E4B-B95E-7F40E5914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726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001A9-5508-48FC-A638-5231E621C4F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5692C-2733-4E4B-B95E-7F40E5914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376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001A9-5508-48FC-A638-5231E621C4F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5692C-2733-4E4B-B95E-7F40E5914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555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001A9-5508-48FC-A638-5231E621C4F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5692C-2733-4E4B-B95E-7F40E5914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150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001A9-5508-48FC-A638-5231E621C4F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5692C-2733-4E4B-B95E-7F40E5914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992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8.gif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9752" y="332656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        Детская библиотека №4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                         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г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</a:rPr>
              <a:t>.Гуково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03647" y="5889395"/>
            <a:ext cx="669674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Рекомендательный список для детей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4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0"/>
    </mc:Choice>
    <mc:Fallback xmlns="">
      <p:transition spd="slow" advTm="4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294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0539">
            <a:off x="634770" y="675315"/>
            <a:ext cx="3476115" cy="52787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015">
            <a:off x="4932040" y="821472"/>
            <a:ext cx="3679329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2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6"/>
    </mc:Choice>
    <mc:Fallback xmlns="">
      <p:transition spd="slow" advTm="233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19" cy="69573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4663"/>
            <a:ext cx="4572000" cy="606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6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5"/>
    </mc:Choice>
    <mc:Fallback xmlns="">
      <p:transition spd="slow" advTm="480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661248"/>
            <a:ext cx="1905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8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6"/>
    </mc:Choice>
    <mc:Fallback xmlns="">
      <p:transition spd="slow" advTm="266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4" t="10448" r="12528" b="11148"/>
          <a:stretch/>
        </p:blipFill>
        <p:spPr>
          <a:xfrm rot="20858261">
            <a:off x="568152" y="986408"/>
            <a:ext cx="4032448" cy="48851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8517">
            <a:off x="4820483" y="1291277"/>
            <a:ext cx="3672408" cy="51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6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6"/>
    </mc:Choice>
    <mc:Fallback xmlns="">
      <p:transition spd="slow" advTm="287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7416824" cy="377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3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6"/>
    </mc:Choice>
    <mc:Fallback xmlns="">
      <p:transition spd="slow" advTm="3576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0" t="3393" r="4225" b="3592"/>
          <a:stretch/>
        </p:blipFill>
        <p:spPr>
          <a:xfrm>
            <a:off x="685800" y="980728"/>
            <a:ext cx="3382144" cy="49933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"/>
          <a:stretch/>
        </p:blipFill>
        <p:spPr>
          <a:xfrm>
            <a:off x="5044440" y="980728"/>
            <a:ext cx="3468256" cy="511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9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7"/>
    </mc:Choice>
    <mc:Fallback xmlns="">
      <p:transition spd="slow" advTm="2927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8720"/>
            <a:ext cx="3600400" cy="5030019"/>
          </a:xfrm>
        </p:spPr>
      </p:pic>
    </p:spTree>
    <p:extLst>
      <p:ext uri="{BB962C8B-B14F-4D97-AF65-F5344CB8AC3E}">
        <p14:creationId xmlns:p14="http://schemas.microsoft.com/office/powerpoint/2010/main" val="29344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2"/>
    </mc:Choice>
    <mc:Fallback xmlns="">
      <p:transition spd="slow" advTm="3772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98574"/>
            <a:ext cx="3744416" cy="54334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4006196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5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8"/>
    </mc:Choice>
    <mc:Fallback xmlns="">
      <p:transition spd="slow" advTm="3438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252519" cy="695739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148590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24"/>
    </mc:Choice>
    <mc:Fallback xmlns="">
      <p:transition spd="slow" advTm="9724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116" y="5085184"/>
            <a:ext cx="1905000" cy="138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6"/>
    </mc:Choice>
    <mc:Fallback xmlns="">
      <p:transition spd="slow" advTm="575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19" cy="7101408"/>
          </a:xfr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3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3"/>
    </mc:Choice>
    <mc:Fallback xmlns="">
      <p:transition spd="slow" advTm="10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5747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8"/>
    </mc:Choice>
    <mc:Fallback xmlns="">
      <p:transition spd="slow" advTm="8358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0"/>
            <a:ext cx="1512168" cy="10290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008" y="5289406"/>
            <a:ext cx="2409056" cy="167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4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5"/>
    </mc:Choice>
    <mc:Fallback xmlns="">
      <p:transition spd="slow" advTm="2845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64182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61"/>
    </mc:Choice>
    <mc:Fallback xmlns="">
      <p:transition spd="slow" advTm="1116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4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49"/>
    </mc:Choice>
    <mc:Fallback xmlns="">
      <p:transition spd="slow" advTm="12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3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9"/>
    </mc:Choice>
    <mc:Fallback xmlns="">
      <p:transition spd="slow" advTm="8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"/>
            <a:ext cx="9144000" cy="6854052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1035496"/>
            <a:ext cx="317182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6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1"/>
    </mc:Choice>
    <mc:Fallback xmlns="">
      <p:transition spd="slow" advTm="1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t="12890" r="1697" b="54305"/>
          <a:stretch/>
        </p:blipFill>
        <p:spPr>
          <a:xfrm>
            <a:off x="1996440" y="1340768"/>
            <a:ext cx="5151120" cy="3600400"/>
          </a:xfr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9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5"/>
    </mc:Choice>
    <mc:Fallback xmlns="">
      <p:transition spd="slow" advTm="11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451382"/>
            <a:ext cx="2520280" cy="174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9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0"/>
    </mc:Choice>
    <mc:Fallback xmlns="">
      <p:transition spd="slow" advTm="273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741368"/>
          </a:xfrm>
        </p:spPr>
      </p:pic>
    </p:spTree>
    <p:extLst>
      <p:ext uri="{BB962C8B-B14F-4D97-AF65-F5344CB8AC3E}">
        <p14:creationId xmlns:p14="http://schemas.microsoft.com/office/powerpoint/2010/main" val="47002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6"/>
    </mc:Choice>
    <mc:Fallback xmlns="">
      <p:transition spd="slow" advTm="1147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3999" cy="66247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88640"/>
            <a:ext cx="1371600" cy="1371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223098"/>
            <a:ext cx="1512168" cy="163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9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27"/>
    </mc:Choice>
    <mc:Fallback xmlns="">
      <p:transition spd="slow" advTm="10427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11</Words>
  <Application>Microsoft Office PowerPoint</Application>
  <PresentationFormat>Экран (4:3)</PresentationFormat>
  <Paragraphs>3</Paragraphs>
  <Slides>22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Admin</cp:lastModifiedBy>
  <cp:revision>6</cp:revision>
  <dcterms:created xsi:type="dcterms:W3CDTF">2023-02-07T07:54:38Z</dcterms:created>
  <dcterms:modified xsi:type="dcterms:W3CDTF">2023-02-07T13:36:43Z</dcterms:modified>
</cp:coreProperties>
</file>