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3" r:id="rId10"/>
    <p:sldId id="266" r:id="rId11"/>
    <p:sldId id="265" r:id="rId12"/>
    <p:sldId id="269" r:id="rId13"/>
    <p:sldId id="268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583A-0751-49F3-B3F4-006A30B18AE5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0564-6985-4E74-A4FB-FC70599C61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ub\Documents\Виртуальная выставка Бессметрие с слава Сталинграда (картинки)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ub\Documents\Виртуальная выставка Бессметрие с слава Сталинграда (картинки)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lub\Documents\Виртуальная выставка Бессметрие с слава Сталинграда (картинки)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lub\Documents\Виртуальная выставка Бессметрие с слава Сталинграда (картинки)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lub\Documents\Виртуальная выставка Бессметрие с слава Сталинграда (картинки)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lub\Documents\Виртуальная выставка Бессметрие с слава Сталинграда (картинки)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lub\Documents\Виртуальная выставка Бессметрие с слава Сталинграда (картинки)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lub\Documents\Виртуальная выставка Бессметрие с слава Сталинграда (картинки)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ub\Documents\Виртуальная выставка Бессметрие с слава Сталинграда (картинки)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ub\Documents\Виртуальная выставка Бессметрие с слава Сталинграда (картинки)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ub\Documents\Виртуальная выставка Бессметрие с слава Сталинграда (картинки)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ub\Documents\Виртуальная выставка Бессметрие с слава Сталинграда (картинки)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ub\Documents\Виртуальная выставка Бессметрие с слава Сталинграда (картинки)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ub\Documents\Виртуальная выставка Бессметрие с слава Сталинграда (картинки)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ub\Documents\Виртуальная выставка Бессметрие с слава Сталинграда (картинки)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ub\Documents\Виртуальная выставка Бессметрие с слава Сталинграда (картинки)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Klub</cp:lastModifiedBy>
  <cp:revision>5</cp:revision>
  <dcterms:created xsi:type="dcterms:W3CDTF">2023-02-16T12:18:28Z</dcterms:created>
  <dcterms:modified xsi:type="dcterms:W3CDTF">2023-02-16T12:25:34Z</dcterms:modified>
</cp:coreProperties>
</file>