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2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4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5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1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7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4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4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522B0-0D56-4840-908E-561C55969706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5407-3A8C-4A21-A223-5BC6E7237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0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2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6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9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1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03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2023-03-17T08:32:44Z</dcterms:created>
  <dcterms:modified xsi:type="dcterms:W3CDTF">2023-03-17T09:03:08Z</dcterms:modified>
</cp:coreProperties>
</file>