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57" r:id="rId3"/>
    <p:sldId id="256" r:id="rId4"/>
    <p:sldId id="282" r:id="rId5"/>
    <p:sldId id="261" r:id="rId6"/>
    <p:sldId id="281" r:id="rId7"/>
    <p:sldId id="260" r:id="rId8"/>
    <p:sldId id="265" r:id="rId9"/>
    <p:sldId id="266" r:id="rId10"/>
    <p:sldId id="267" r:id="rId11"/>
    <p:sldId id="268" r:id="rId12"/>
    <p:sldId id="270" r:id="rId13"/>
    <p:sldId id="272" r:id="rId14"/>
    <p:sldId id="284" r:id="rId15"/>
    <p:sldId id="263" r:id="rId16"/>
    <p:sldId id="258" r:id="rId17"/>
    <p:sldId id="283" r:id="rId18"/>
    <p:sldId id="273" r:id="rId19"/>
    <p:sldId id="274" r:id="rId20"/>
    <p:sldId id="275" r:id="rId21"/>
    <p:sldId id="278" r:id="rId22"/>
    <p:sldId id="277" r:id="rId23"/>
    <p:sldId id="276" r:id="rId24"/>
    <p:sldId id="280" r:id="rId25"/>
    <p:sldId id="286" r:id="rId26"/>
    <p:sldId id="287" r:id="rId27"/>
    <p:sldId id="289" r:id="rId28"/>
    <p:sldId id="29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7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6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A7D7-9396-4E08-9D58-C2C9655A838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9952-5441-419B-82B8-D5C906082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316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A7D7-9396-4E08-9D58-C2C9655A838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9952-5441-419B-82B8-D5C906082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368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A7D7-9396-4E08-9D58-C2C9655A838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9952-5441-419B-82B8-D5C906082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437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A7D7-9396-4E08-9D58-C2C9655A838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9952-5441-419B-82B8-D5C906082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070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A7D7-9396-4E08-9D58-C2C9655A838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9952-5441-419B-82B8-D5C906082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77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A7D7-9396-4E08-9D58-C2C9655A838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9952-5441-419B-82B8-D5C906082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826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A7D7-9396-4E08-9D58-C2C9655A838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9952-5441-419B-82B8-D5C906082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71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A7D7-9396-4E08-9D58-C2C9655A838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9952-5441-419B-82B8-D5C906082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454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A7D7-9396-4E08-9D58-C2C9655A838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9952-5441-419B-82B8-D5C906082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35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A7D7-9396-4E08-9D58-C2C9655A838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9952-5441-419B-82B8-D5C906082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176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A7D7-9396-4E08-9D58-C2C9655A838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B9952-5441-419B-82B8-D5C906082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33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6A7D7-9396-4E08-9D58-C2C9655A8387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B9952-5441-419B-82B8-D5C906082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55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39752" y="116632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ДЕТСКАЯ БИБЛИОТЕКА №4</a:t>
            </a:r>
          </a:p>
          <a:p>
            <a:r>
              <a:rPr lang="ru-RU" sz="2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Г.ГУКОВО</a:t>
            </a:r>
            <a:endParaRPr lang="ru-RU" sz="20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9975" y="1412776"/>
            <a:ext cx="799288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каждой книге тайна или</a:t>
            </a:r>
          </a:p>
          <a:p>
            <a:pPr algn="ctr"/>
            <a:r>
              <a:rPr lang="ru-RU" sz="4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Приключения за библиотечной дверью</a:t>
            </a:r>
            <a:endParaRPr lang="ru-RU" sz="44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9975" y="5512797"/>
            <a:ext cx="8748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ВИРТУАЛЬНАЯ ВЫСТАВКА ДЛЯ БОЛЬШИХ И МАЛЕНЬКИХ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3" name="e0bdf2aa6fbddd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16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0"/>
    </mc:Choice>
    <mc:Fallback>
      <p:transition spd="slow" advTm="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96" cy="6858000"/>
          </a:xfrm>
        </p:spPr>
      </p:pic>
    </p:spTree>
    <p:extLst>
      <p:ext uri="{BB962C8B-B14F-4D97-AF65-F5344CB8AC3E}">
        <p14:creationId xmlns:p14="http://schemas.microsoft.com/office/powerpoint/2010/main" val="2243408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2"/>
    </mc:Choice>
    <mc:Fallback>
      <p:transition spd="slow" advTm="645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r="4510"/>
          <a:stretch/>
        </p:blipFill>
        <p:spPr>
          <a:xfrm>
            <a:off x="251520" y="620689"/>
            <a:ext cx="3962400" cy="5865291"/>
          </a:xfrm>
        </p:spPr>
      </p:pic>
      <p:sp>
        <p:nvSpPr>
          <p:cNvPr id="5" name="Прямоугольник 4"/>
          <p:cNvSpPr/>
          <p:nvPr/>
        </p:nvSpPr>
        <p:spPr>
          <a:xfrm>
            <a:off x="4315192" y="404665"/>
            <a:ext cx="486003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Дафна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Блэйквей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вовсе не хулиганка - просто юная леди с характером. Жаль, не в каждой школе это поймут. Но Санта-Рита - совершенно особенное учебное заведение! Дафна и подумать не могла, что НАСТОЛЬКО особенное. В первый же день оказаться втянутой в детективную историю - это перебор!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Читать Дафна любит - вот и соглашается стать помощницей помощницы библиотекаря. Только её "начальница" Эмили Лайм, настоящий книжный червь, просто притягивает к себе неприятности и приключения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Санта-Рите вообще всё время что-то происходит: то пушечное ядро пробивает пол в общежитии, то во время ночной вылазки за вареньем кто-то попадает в лапы Зверюге, то в библиотеке случается пожар.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Кстати, библиотека интересует и кого-то ещё …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78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11"/>
    </mc:Choice>
    <mc:Fallback>
      <p:transition spd="slow" advTm="1611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620689"/>
            <a:ext cx="3696035" cy="5549270"/>
          </a:xfrm>
        </p:spPr>
      </p:pic>
      <p:sp>
        <p:nvSpPr>
          <p:cNvPr id="7" name="Прямоугольник 6"/>
          <p:cNvSpPr/>
          <p:nvPr/>
        </p:nvSpPr>
        <p:spPr>
          <a:xfrm>
            <a:off x="59512" y="356792"/>
            <a:ext cx="498880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chemeClr val="accent3">
                    <a:lumMod val="50000"/>
                  </a:schemeClr>
                </a:solidFill>
                <a:effectLst/>
                <a:latin typeface="PTSans"/>
              </a:rPr>
              <a:t>Это книга о книгах, о том, как книги лечат, как помогают справиться с бедами, пережить войну, как становятся лучшими друзьями.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i="0" dirty="0" smtClean="0">
                <a:solidFill>
                  <a:schemeClr val="accent3">
                    <a:lumMod val="50000"/>
                  </a:schemeClr>
                </a:solidFill>
                <a:effectLst/>
                <a:latin typeface="PTSans"/>
              </a:rPr>
              <a:t>Военная зима, в городке открывается детская библиотека, заведует которой Татьяна Львовна-человек необыкновенный, ярко выделяющийся среди остальных жителей города. Мохнатая шапка с большим бантом, необыкновенное бархатное пальто, и легкая поступь бывшей балерины Мариинского театра. Татьяна Львовна эвакуирована из блокадного Ленинграда вместе с внуком Артуром и тремя своими друзьями: тремя томами Пушкина, Гоголя, Лермонтова. Этой женщине суждено открыть ребятне прекрасный и удивительный мир книг, научить любить всей душой великие произведения, помочь познать и оценить прекрасное!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82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11"/>
    </mc:Choice>
    <mc:Fallback>
      <p:transition spd="slow" advTm="1371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98200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51"/>
    </mc:Choice>
    <mc:Fallback>
      <p:transition spd="slow" advTm="1005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7"/>
            <a:ext cx="424847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476672"/>
            <a:ext cx="432048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/>
              </a:rPr>
              <a:t>В комнате у маленькой Лизы – переполох. Кот сбросил на пол книжку, и оттуда выпал… волк. Он рад бы вернуться домой, но все время попадает или не в ту книжку, или не на ту страницу…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/>
              </a:rPr>
              <a:t>Забавную историю про потерявшегося сказочного волка придумали французский писатель Тьерри </a:t>
            </a:r>
            <a:r>
              <a:rPr lang="ru-RU" sz="2400" b="1" i="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Arial"/>
              </a:rPr>
              <a:t>Робберехт</a:t>
            </a:r>
            <a:r>
              <a:rPr lang="ru-RU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/>
              </a:rPr>
              <a:t> и художник </a:t>
            </a:r>
            <a:r>
              <a:rPr lang="ru-RU" sz="2400" b="1" i="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Arial"/>
              </a:rPr>
              <a:t>Грегуар</a:t>
            </a:r>
            <a:r>
              <a:rPr lang="ru-RU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/>
              </a:rPr>
              <a:t> </a:t>
            </a:r>
            <a:r>
              <a:rPr lang="ru-RU" sz="2400" b="1" i="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Arial"/>
              </a:rPr>
              <a:t>Мабир</a:t>
            </a:r>
            <a:r>
              <a:rPr lang="ru-RU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/>
              </a:rPr>
              <a:t>, знакомый нашим читателям по книжке «Как мыши в поход ходили».</a:t>
            </a:r>
            <a:br>
              <a:rPr lang="ru-RU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/>
              </a:rPr>
            </a:b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3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10"/>
    </mc:Choice>
    <mc:Fallback>
      <p:transition spd="slow" advTm="1281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000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2"/>
    </mc:Choice>
    <mc:Fallback>
      <p:transition spd="slow" advTm="157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"/>
            <a:ext cx="9144000" cy="61874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7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2"/>
    </mc:Choice>
    <mc:Fallback>
      <p:transition spd="slow" advTm="901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61" y="692697"/>
            <a:ext cx="4525963" cy="531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416854"/>
            <a:ext cx="4067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Котёнок Шмяк вместе с мамой решили разобрать его вещи. Маленькие вещи они отвезут в детский кошачий дом, а книги - в библиотеку. Но внезапно Шмяк обнаружил, что он совершенно забыл вернуть вовремя книжку. Ой-ой-ой, что же теперь будет! Как поступит котёнок, сможет ли признаться</a:t>
            </a:r>
            <a:r>
              <a:rPr lang="ru-RU" dirty="0"/>
              <a:t>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717" y="4941168"/>
            <a:ext cx="2381251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57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5"/>
    </mc:Choice>
    <mc:Fallback>
      <p:transition spd="slow" advTm="730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9"/>
            <a:ext cx="3600400" cy="589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83968" y="476673"/>
            <a:ext cx="4572000" cy="62170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этом отеле есть всё. Даже огромная библиотека с лестницами под самый потолок. Примерно как в книге про мистера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Лимончелло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. А еще эта книга полна головоломок и шифров. 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        Юная Элизабет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Летин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живет без родителей, с ненавистными ей дядей и тетей. И вот однажды, прямо перед рождественскими каникулами, Элизабет возвращается из школы домой и обнаруживает, что дом заперт. А на двери прикреплен конверт с весьма неожиданным письмом, в котором дядя и тетя сообщают племяннице, что ей надлежит совсем одной отправиться в путешествие, конечный пункт которого - отель "Зимний дом".</a:t>
            </a:r>
          </a:p>
          <a:p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003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11"/>
    </mc:Choice>
    <mc:Fallback>
      <p:transition spd="slow" advTm="1361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1"/>
            <a:ext cx="4392488" cy="5937523"/>
          </a:xfrm>
        </p:spPr>
      </p:pic>
      <p:sp>
        <p:nvSpPr>
          <p:cNvPr id="5" name="Прямоугольник 4"/>
          <p:cNvSpPr/>
          <p:nvPr/>
        </p:nvSpPr>
        <p:spPr>
          <a:xfrm>
            <a:off x="4860032" y="332656"/>
            <a:ext cx="410445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chemeClr val="accent3">
                    <a:lumMod val="50000"/>
                  </a:schemeClr>
                </a:solidFill>
                <a:effectLst/>
                <a:latin typeface="Arial"/>
              </a:rPr>
              <a:t>Любопытный мышонок по имени Малыш живет в библиотеке. Однажды он нашел Говорящую Книгу и узнал от нее много нового и интересного. Незаметно для себя Малыш пристрастился к чтению, и однажды это не только спасло ему жизнь, но и помогло найти общий язык с заклятым врагом мышиного семейства - котом Мартином...</a:t>
            </a:r>
            <a:br>
              <a:rPr lang="ru-RU" sz="2400" b="1" i="0" dirty="0" smtClean="0">
                <a:solidFill>
                  <a:schemeClr val="accent3">
                    <a:lumMod val="50000"/>
                  </a:schemeClr>
                </a:solidFill>
                <a:effectLst/>
                <a:latin typeface="Arial"/>
              </a:rPr>
            </a:b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38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48"/>
    </mc:Choice>
    <mc:Fallback>
      <p:transition spd="slow" advTm="864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3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6"/>
    </mc:Choice>
    <mc:Fallback>
      <p:transition spd="slow" advTm="436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7101408"/>
          </a:xfrm>
        </p:spPr>
      </p:pic>
    </p:spTree>
    <p:extLst>
      <p:ext uri="{BB962C8B-B14F-4D97-AF65-F5344CB8AC3E}">
        <p14:creationId xmlns:p14="http://schemas.microsoft.com/office/powerpoint/2010/main" val="2062266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9"/>
    </mc:Choice>
    <mc:Fallback>
      <p:transition spd="slow" advTm="2239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854783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4"/>
    </mc:Choice>
    <mc:Fallback>
      <p:transition spd="slow" advTm="555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032448" cy="62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55976" y="980728"/>
            <a:ext cx="4211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Недо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- очень любознательный мышонок, живущий в детской библиотеке. Однажды ему в голову приходит необычная для зверька идея - он решает научиться читать! Теперь каждый день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Недо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прибегает к библиотечной стойке, чтобы встретиться с детьми и выучить новые буквы. Но сможет ли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Недо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освоить весь алфавит и прочитать свою первую книгу? </a:t>
            </a:r>
          </a:p>
          <a:p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4945713"/>
            <a:ext cx="2785492" cy="167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21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69"/>
    </mc:Choice>
    <mc:Fallback>
      <p:transition spd="slow" advTm="13069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6673"/>
            <a:ext cx="3672408" cy="582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476672"/>
            <a:ext cx="457200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Самый обычный подросток, двенадцатилетний Арчи Грин в день своего рождения получает весьма необычную посылку. Эта посылка пролежала в хранилище почтовой службы целых четыреста лет! Мальчик обнаруживает в посылке старую-старую книгу. И именно с этого момента с ним начинают происходить удивительные события.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68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93"/>
    </mc:Choice>
    <mc:Fallback>
      <p:transition spd="slow" advTm="969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0" r="20600"/>
          <a:stretch/>
        </p:blipFill>
        <p:spPr bwMode="auto">
          <a:xfrm>
            <a:off x="4716017" y="524312"/>
            <a:ext cx="4070548" cy="595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548680"/>
            <a:ext cx="40324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Как скучно жить, когда не умеешь читать! Ведь в книгах написано столько интересного! И как не терпится узнать, чем закончилась сказка, начало которой ты случайно подслушал!</a:t>
            </a: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Один волк очень хотел, чтобы ему почитали книжку или научили его читать. Но найти учителя в лесу, где все звери тебя боятся, очень непросто</a:t>
            </a:r>
            <a:r>
              <a:rPr lang="ru-RU" dirty="0" smtClean="0"/>
              <a:t>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2979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36"/>
    </mc:Choice>
    <mc:Fallback>
      <p:transition spd="slow" advTm="1093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9"/>
            <a:ext cx="360040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171838"/>
            <a:ext cx="489654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Наверняка каждый из вас мечтал хоть раз в жизни попасть в любимую книгу. Познакомиться с героями, которые стали уже почти родными и близкими, ощутить на своем лице соленые брызги бушующего моря или колючие хлопья снежного бурана, а также стать непосредственными участниками захватывающих событий, о которых мы с таким упоением читаем на книжных страницах. Но так ли это увлекательно на самом деле, как может показаться со стороны, когда сидишь в мягком кресле в теплом, уютном и безопасном доме?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796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62"/>
    </mc:Choice>
    <mc:Fallback>
      <p:transition spd="slow" advTm="10062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8447"/>
            <a:ext cx="3744416" cy="559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1960" y="260649"/>
            <a:ext cx="504056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На первый взгляд странная книга, которую при беглом просмотре можно даже не понять, но, если остановиться, прочитать и внимательно рассмотреть — открывается удивительный, глубокий, смысловой мир «книг». Воздушные и нежные иллюстрации, нарисованные в стиле игры «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</a:rPr>
              <a:t>Dixit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» пробуждают фантазию и вызывают желание обсудить увиденное и прочитанное. Любая книга способна забрать вас из реального мира туда, где вы еще не бывали, и лучшее транспортное средство для этого — ваше воображение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3960440" cy="450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50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6"/>
    </mc:Choice>
    <mc:Fallback>
      <p:transition spd="slow" advTm="8066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84" y="641072"/>
            <a:ext cx="3708920" cy="518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65217"/>
            <a:ext cx="4572000" cy="276998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Сказка про мальчика Вовку, который ничего не любил делать сам. Ему хотелось как в сказке: скажешь волшебное слово и все сделано. Но, побывав в тридевятом царстве, он понял, что сам сделаешь гораздо лучше…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Библиотекарь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Анна Ивановна предложила Вовке очень интересную книгу «Сделай сам». Но Вовка ничего не любил делать сам. То ли дело волшебные сказки! Царская жизнь! Только и делай, что ничего не делай!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все поняла, — сказала Анна Ивановна. — Тебе необходимо попасть в Тридевятое царство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0"/>
            <a:ext cx="3312368" cy="282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6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22"/>
    </mc:Choice>
    <mc:Fallback>
      <p:transition spd="slow" advTm="13722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83671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ЧУДЕСА ПРОДОЛЖАЮТСЯ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285875"/>
            <a:ext cx="4762500" cy="4286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640"/>
            <a:ext cx="4762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84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9"/>
    </mc:Choice>
    <mc:Fallback>
      <p:transition spd="slow" advTm="754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27768" y="332656"/>
            <a:ext cx="4572000" cy="60939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Чего только в жизни не бывает! Какое диво дивное и чудо чудное не водится в подлунном мире! Маги, колдуны, вампиры, оборотни – это всё привычно и ни для кого не удивительно. А что про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библиоведьму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скажете? То-то и оно… А ведь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Тихомира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именно из таких. «Представьте, приходите вы в библиотеку про писателя послушать, который в позапрошлом веке помер, а там вместо скучного «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бу-бу-бу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» и «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бла-бла-бла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» перед вами здоровенный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лукомор-ский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дуб вырастили! Да ещё кота на него запустили – златой цепью греметь! Из тех пушистых увальней, которых гладить – одно удовольствие!» Только чудеса не всегда благом оборачиваются. Вместо желанной работы придётся отправляться к людям сеять «разумное, доброе, вечное». А это испытание не для слабонервных. Мало ли что случиться может…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88" y="499245"/>
            <a:ext cx="396044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2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60"/>
    </mc:Choice>
    <mc:Fallback>
      <p:transition spd="slow" advTm="1206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5867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9"/>
    </mc:Choice>
    <mc:Fallback>
      <p:transition spd="slow" advTm="231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720056"/>
            <a:ext cx="5715000" cy="4286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53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5"/>
    </mc:Choice>
    <mc:Fallback>
      <p:transition spd="slow" advTm="215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27984" y="1997839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Однажды озорной Лис погнался за Мышью, и та привела его… в библиотеку. Что такое библиотека? Почему здесь так тихо и совсем нельзя шуметь? А ещё столько интересных книг! Их даже можно брать на время домой! Но тут выяснилось, что Лис… совсем не умеет читать. Что же тогда придумает хитрый Лис?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735" y="-99392"/>
            <a:ext cx="4762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06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70"/>
    </mc:Choice>
    <mc:Fallback>
      <p:transition spd="slow" advTm="1167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42276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94"/>
    </mc:Choice>
    <mc:Fallback>
      <p:transition spd="slow" advTm="1389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211960" y="77430"/>
            <a:ext cx="4536504" cy="52629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Заведующая библиотекой мисс 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Мерривезер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 очень трепетно относится к правилам. Бегать нельзя. Кричать нельзя. А когда однажды в библиотеку приходит настоящий лев, она не знает, что делать, ведь в правилах ничего об этом не сказано! Но оказывается, что лев - находка для библиотеки: его лапы тихо ступают по полу, на него, как на большой мягкий диван, усаживаются дети, когда слушают сказки.</a:t>
            </a:r>
            <a:b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rPr>
            </a:b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И даже когда ему приходится нарушить сразу несколько правил, мисс 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Мерривезер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 не злится. Потому что это особый случай!</a:t>
            </a:r>
            <a:b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rPr>
            </a:b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Для детей младшего школьного возраста.</a:t>
            </a:r>
            <a:b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rPr>
            </a:b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 r="11670"/>
          <a:stretch/>
        </p:blipFill>
        <p:spPr bwMode="auto">
          <a:xfrm>
            <a:off x="179512" y="548680"/>
            <a:ext cx="3888432" cy="570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365105"/>
            <a:ext cx="3888432" cy="267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65"/>
    </mc:Choice>
    <mc:Fallback>
      <p:transition spd="slow" advTm="1696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65714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7"/>
    </mc:Choice>
    <mc:Fallback>
      <p:transition spd="slow" advTm="294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1143</Words>
  <Application>Microsoft Office PowerPoint</Application>
  <PresentationFormat>Экран (4:3)</PresentationFormat>
  <Paragraphs>28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17</cp:revision>
  <dcterms:created xsi:type="dcterms:W3CDTF">2023-03-29T11:18:51Z</dcterms:created>
  <dcterms:modified xsi:type="dcterms:W3CDTF">2023-04-03T08:42:13Z</dcterms:modified>
</cp:coreProperties>
</file>