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8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75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8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6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7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8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8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87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9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FAE77-6C6B-41C0-9C16-5A5499373C6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0F2C-EF8F-4F88-BC89-9822C910F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6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Виртуальная выставка. Легенда Дона - Матвей Платов\ВИРТУАЛЬНАЯ ВЫСТАВКА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31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Виртуальная выставка. Легенда Дона - Матвей Платов\ВИРТУАЛЬНАЯ ВЫСТАВКА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1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Виртуальная выставка. Легенда Дона - Матвей Платов\ВИРТУАЛЬНАЯ ВЫСТАВКА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43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Виртуальная выставка. Легенда Дона - Матвей Платов\ВИРТУАЛЬНАЯ ВЫСТАВКА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9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Виртуальная выставка. Легенда Дона - Матвей Платов\ВИРТУАЛЬНАЯ ВЫСТАВКА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10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Виртуальная выставка. Легенда Дона - Матвей Платов\ВИРТУАЛЬНАЯ ВЫСТАВКА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70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Виртуальная выставка. Легенда Дона - Матвей Платов\ВИРТУАЛЬНАЯ ВЫСТАВКА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57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Виртуальная выставка. Легенда Дона - Матвей Платов\ВИРТУАЛЬНАЯ ВЫСТАВКА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93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Виртуальная выставка. Легенда Дона - Матвей Платов\ВИРТУАЛЬНАЯ ВЫСТАВКА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657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2023-04-25T07:07:33Z</dcterms:created>
  <dcterms:modified xsi:type="dcterms:W3CDTF">2023-04-25T07:11:45Z</dcterms:modified>
</cp:coreProperties>
</file>