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74" r:id="rId5"/>
    <p:sldId id="266" r:id="rId6"/>
    <p:sldId id="257" r:id="rId7"/>
    <p:sldId id="258" r:id="rId8"/>
    <p:sldId id="260" r:id="rId9"/>
    <p:sldId id="261" r:id="rId10"/>
    <p:sldId id="262" r:id="rId11"/>
    <p:sldId id="281" r:id="rId12"/>
    <p:sldId id="267" r:id="rId13"/>
    <p:sldId id="268" r:id="rId14"/>
    <p:sldId id="270" r:id="rId15"/>
    <p:sldId id="271" r:id="rId16"/>
    <p:sldId id="276" r:id="rId17"/>
    <p:sldId id="272" r:id="rId18"/>
    <p:sldId id="280" r:id="rId19"/>
    <p:sldId id="277" r:id="rId20"/>
    <p:sldId id="278" r:id="rId21"/>
    <p:sldId id="279" r:id="rId22"/>
    <p:sldId id="282" r:id="rId23"/>
    <p:sldId id="264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2C8F-682D-41B8-AE50-F56A922486C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2F89-5D90-471F-B1EA-63F0F8489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8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2C8F-682D-41B8-AE50-F56A922486C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2F89-5D90-471F-B1EA-63F0F8489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7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2C8F-682D-41B8-AE50-F56A922486C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2F89-5D90-471F-B1EA-63F0F8489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13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2C8F-682D-41B8-AE50-F56A922486C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2F89-5D90-471F-B1EA-63F0F8489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8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2C8F-682D-41B8-AE50-F56A922486C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2F89-5D90-471F-B1EA-63F0F8489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4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2C8F-682D-41B8-AE50-F56A922486C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2F89-5D90-471F-B1EA-63F0F8489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4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2C8F-682D-41B8-AE50-F56A922486C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2F89-5D90-471F-B1EA-63F0F8489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8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2C8F-682D-41B8-AE50-F56A922486C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2F89-5D90-471F-B1EA-63F0F8489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6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2C8F-682D-41B8-AE50-F56A922486C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2F89-5D90-471F-B1EA-63F0F8489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28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2C8F-682D-41B8-AE50-F56A922486C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2F89-5D90-471F-B1EA-63F0F8489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5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2C8F-682D-41B8-AE50-F56A922486C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2F89-5D90-471F-B1EA-63F0F8489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0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E2C8F-682D-41B8-AE50-F56A922486C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22F89-5D90-471F-B1EA-63F0F8489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99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31090" y="6021288"/>
            <a:ext cx="1505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6-7класс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39" y="0"/>
            <a:ext cx="9499013" cy="7101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9843">
            <a:off x="5042545" y="4424477"/>
            <a:ext cx="4253916" cy="24921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6" y="3527714"/>
            <a:ext cx="5483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Муромская быль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193491"/>
            <a:ext cx="3477609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Виртуальная выставка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11663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МБУК»ЦБС»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Детская библиотека №4</a:t>
            </a:r>
          </a:p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Г.Гуково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2967335"/>
            <a:ext cx="28803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6-7класс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667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64"/>
    </mc:Choice>
    <mc:Fallback>
      <p:transition spd="slow" advTm="586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9" cy="7101408"/>
          </a:xfrm>
        </p:spPr>
      </p:pic>
    </p:spTree>
    <p:extLst>
      <p:ext uri="{BB962C8B-B14F-4D97-AF65-F5344CB8AC3E}">
        <p14:creationId xmlns:p14="http://schemas.microsoft.com/office/powerpoint/2010/main" val="357198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42"/>
    </mc:Choice>
    <mc:Fallback>
      <p:transition spd="slow" advTm="1864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0978"/>
            <a:ext cx="5004048" cy="6136046"/>
          </a:xfrm>
        </p:spPr>
      </p:pic>
    </p:spTree>
    <p:extLst>
      <p:ext uri="{BB962C8B-B14F-4D97-AF65-F5344CB8AC3E}">
        <p14:creationId xmlns:p14="http://schemas.microsoft.com/office/powerpoint/2010/main" val="400588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30"/>
    </mc:Choice>
    <mc:Fallback>
      <p:transition spd="slow" advTm="1023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324527" cy="7029400"/>
          </a:xfrm>
        </p:spPr>
      </p:pic>
    </p:spTree>
    <p:extLst>
      <p:ext uri="{BB962C8B-B14F-4D97-AF65-F5344CB8AC3E}">
        <p14:creationId xmlns:p14="http://schemas.microsoft.com/office/powerpoint/2010/main" val="4226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99"/>
    </mc:Choice>
    <mc:Fallback>
      <p:transition spd="slow" advTm="799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24528" cy="7029400"/>
          </a:xfrm>
        </p:spPr>
      </p:pic>
    </p:spTree>
    <p:extLst>
      <p:ext uri="{BB962C8B-B14F-4D97-AF65-F5344CB8AC3E}">
        <p14:creationId xmlns:p14="http://schemas.microsoft.com/office/powerpoint/2010/main" val="121335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68"/>
    </mc:Choice>
    <mc:Fallback>
      <p:transition spd="slow" advTm="1716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17341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548680"/>
            <a:ext cx="3620335" cy="6048672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-315416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6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0"/>
    </mc:Choice>
    <mc:Fallback>
      <p:transition spd="slow" advTm="291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7"/>
          <a:stretch/>
        </p:blipFill>
        <p:spPr>
          <a:xfrm>
            <a:off x="0" y="0"/>
            <a:ext cx="9144000" cy="7029400"/>
          </a:xfrm>
        </p:spPr>
      </p:pic>
    </p:spTree>
    <p:extLst>
      <p:ext uri="{BB962C8B-B14F-4D97-AF65-F5344CB8AC3E}">
        <p14:creationId xmlns:p14="http://schemas.microsoft.com/office/powerpoint/2010/main" val="409952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8"/>
    </mc:Choice>
    <mc:Fallback>
      <p:transition spd="slow" advTm="213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252520" cy="6839254"/>
          </a:xfrm>
        </p:spPr>
      </p:pic>
    </p:spTree>
    <p:extLst>
      <p:ext uri="{BB962C8B-B14F-4D97-AF65-F5344CB8AC3E}">
        <p14:creationId xmlns:p14="http://schemas.microsoft.com/office/powerpoint/2010/main" val="86804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135"/>
    </mc:Choice>
    <mc:Fallback>
      <p:transition spd="slow" advTm="4613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252520" cy="7200800"/>
          </a:xfrm>
        </p:spPr>
      </p:pic>
    </p:spTree>
    <p:extLst>
      <p:ext uri="{BB962C8B-B14F-4D97-AF65-F5344CB8AC3E}">
        <p14:creationId xmlns:p14="http://schemas.microsoft.com/office/powerpoint/2010/main" val="422274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53"/>
    </mc:Choice>
    <mc:Fallback>
      <p:transition spd="slow" advTm="1125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70294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157192"/>
            <a:ext cx="2325638" cy="19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5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98"/>
    </mc:Choice>
    <mc:Fallback>
      <p:transition spd="slow" advTm="239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</p:spPr>
      </p:pic>
    </p:spTree>
    <p:extLst>
      <p:ext uri="{BB962C8B-B14F-4D97-AF65-F5344CB8AC3E}">
        <p14:creationId xmlns:p14="http://schemas.microsoft.com/office/powerpoint/2010/main" val="38071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23"/>
    </mc:Choice>
    <mc:Fallback>
      <p:transition spd="slow" advTm="1872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252519" cy="7029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085184"/>
            <a:ext cx="33337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2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50"/>
    </mc:Choice>
    <mc:Fallback>
      <p:transition spd="slow" advTm="785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5"/>
          <a:stretch/>
        </p:blipFill>
        <p:spPr>
          <a:xfrm>
            <a:off x="0" y="0"/>
            <a:ext cx="9396536" cy="7029400"/>
          </a:xfrm>
        </p:spPr>
      </p:pic>
    </p:spTree>
    <p:extLst>
      <p:ext uri="{BB962C8B-B14F-4D97-AF65-F5344CB8AC3E}">
        <p14:creationId xmlns:p14="http://schemas.microsoft.com/office/powerpoint/2010/main" val="216901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0"/>
    </mc:Choice>
    <mc:Fallback>
      <p:transition spd="slow" advTm="204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252520" cy="7029400"/>
          </a:xfrm>
        </p:spPr>
      </p:pic>
    </p:spTree>
    <p:extLst>
      <p:ext uri="{BB962C8B-B14F-4D97-AF65-F5344CB8AC3E}">
        <p14:creationId xmlns:p14="http://schemas.microsoft.com/office/powerpoint/2010/main" val="314613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81"/>
    </mc:Choice>
    <mc:Fallback>
      <p:transition spd="slow" advTm="648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252520" cy="710140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76672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94"/>
    </mc:Choice>
    <mc:Fallback>
      <p:transition spd="slow" advTm="1429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</p:spPr>
      </p:pic>
    </p:spTree>
    <p:extLst>
      <p:ext uri="{BB962C8B-B14F-4D97-AF65-F5344CB8AC3E}">
        <p14:creationId xmlns:p14="http://schemas.microsoft.com/office/powerpoint/2010/main" val="36498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19"/>
    </mc:Choice>
    <mc:Fallback>
      <p:transition spd="slow" advTm="901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6992"/>
            <a:ext cx="57150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8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47"/>
    </mc:Choice>
    <mc:Fallback>
      <p:transition spd="slow" advTm="1344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19" cy="70294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365104"/>
            <a:ext cx="1266825" cy="17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6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42"/>
    </mc:Choice>
    <mc:Fallback>
      <p:transition spd="slow" advTm="1294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9" cy="7029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3024336" cy="248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5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37"/>
    </mc:Choice>
    <mc:Fallback>
      <p:transition spd="slow" advTm="603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9" cy="724542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869160"/>
            <a:ext cx="33337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1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89"/>
    </mc:Choice>
    <mc:Fallback>
      <p:transition spd="slow" advTm="1148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9181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877">
            <a:off x="539553" y="1268761"/>
            <a:ext cx="3487316" cy="54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9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2"/>
    </mc:Choice>
    <mc:Fallback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5185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8"/>
    </mc:Choice>
    <mc:Fallback>
      <p:transition spd="slow" advTm="224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1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1395536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8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3"/>
    </mc:Choice>
    <mc:Fallback>
      <p:transition spd="slow" advTm="216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1"/>
            <a:ext cx="4104456" cy="55048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48680"/>
            <a:ext cx="3491880" cy="53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2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9"/>
    </mc:Choice>
    <mc:Fallback>
      <p:transition spd="slow" advTm="279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13</Words>
  <Application>Microsoft Office PowerPoint</Application>
  <PresentationFormat>Экран (4:3)</PresentationFormat>
  <Paragraphs>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2023-07-05T09:21:36Z</dcterms:created>
  <dcterms:modified xsi:type="dcterms:W3CDTF">2023-07-06T08:50:50Z</dcterms:modified>
</cp:coreProperties>
</file>