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1" r:id="rId5"/>
    <p:sldId id="260" r:id="rId6"/>
    <p:sldId id="259" r:id="rId7"/>
    <p:sldId id="258" r:id="rId8"/>
    <p:sldId id="257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F31D-4014-4617-B8A9-B1E9BF5CCD5E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6FC-9C6F-4207-B2C4-82C21B02A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54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F31D-4014-4617-B8A9-B1E9BF5CCD5E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6FC-9C6F-4207-B2C4-82C21B02A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10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F31D-4014-4617-B8A9-B1E9BF5CCD5E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6FC-9C6F-4207-B2C4-82C21B02A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0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F31D-4014-4617-B8A9-B1E9BF5CCD5E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6FC-9C6F-4207-B2C4-82C21B02A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72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F31D-4014-4617-B8A9-B1E9BF5CCD5E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6FC-9C6F-4207-B2C4-82C21B02A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84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F31D-4014-4617-B8A9-B1E9BF5CCD5E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6FC-9C6F-4207-B2C4-82C21B02A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84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F31D-4014-4617-B8A9-B1E9BF5CCD5E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6FC-9C6F-4207-B2C4-82C21B02A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26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F31D-4014-4617-B8A9-B1E9BF5CCD5E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6FC-9C6F-4207-B2C4-82C21B02A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91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F31D-4014-4617-B8A9-B1E9BF5CCD5E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6FC-9C6F-4207-B2C4-82C21B02A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91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F31D-4014-4617-B8A9-B1E9BF5CCD5E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6FC-9C6F-4207-B2C4-82C21B02A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44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F31D-4014-4617-B8A9-B1E9BF5CCD5E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6FC-9C6F-4207-B2C4-82C21B02A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75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4F31D-4014-4617-B8A9-B1E9BF5CCD5E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A56FC-9C6F-4207-B2C4-82C21B02A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59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ВЕСЬ ЭТОТ МИР ТВОРИТ УЧИТЕЛЬ\Слайд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473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ВЕСЬ ЭТОТ МИР ТВОРИТ УЧИТЕЛЬ\Слайд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51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ВЕСЬ ЭТОТ МИР ТВОРИТ УЧИТЕЛЬ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68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72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343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ВЕСЬ ЭТОТ МИР ТВОРИТ УЧИТЕЛЬ\Слайд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05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ВЕСЬ ЭТОТ МИР ТВОРИТ УЧИТЕЛЬ\Слайд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767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ВЕСЬ ЭТОТ МИР ТВОРИТ УЧИТЕЛЬ\Слайд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959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ВЕСЬ ЭТОТ МИР ТВОРИТ УЧИТЕЛЬ\Слайд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987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ВЕСЬ ЭТОТ МИР ТВОРИТ УЧИТЕЛЬ\Слайд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2343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2023-09-05T12:50:23Z</dcterms:created>
  <dcterms:modified xsi:type="dcterms:W3CDTF">2023-09-05T12:57:22Z</dcterms:modified>
</cp:coreProperties>
</file>