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8" r:id="rId4"/>
    <p:sldId id="264" r:id="rId5"/>
    <p:sldId id="269" r:id="rId6"/>
    <p:sldId id="260" r:id="rId7"/>
    <p:sldId id="272" r:id="rId8"/>
    <p:sldId id="258" r:id="rId9"/>
    <p:sldId id="267" r:id="rId10"/>
    <p:sldId id="261" r:id="rId11"/>
    <p:sldId id="271" r:id="rId12"/>
    <p:sldId id="259" r:id="rId13"/>
    <p:sldId id="270" r:id="rId14"/>
    <p:sldId id="263" r:id="rId15"/>
    <p:sldId id="273" r:id="rId16"/>
    <p:sldId id="257" r:id="rId17"/>
    <p:sldId id="266" r:id="rId18"/>
    <p:sldId id="26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D3DEB47-585C-4932-804E-A00337EF0CDE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F591CD0-265A-451E-AD73-70D490159686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860021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EB47-585C-4932-804E-A00337EF0CDE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91CD0-265A-451E-AD73-70D490159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918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EB47-585C-4932-804E-A00337EF0CDE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91CD0-265A-451E-AD73-70D490159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79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EB47-585C-4932-804E-A00337EF0CDE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91CD0-265A-451E-AD73-70D490159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534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3DEB47-585C-4932-804E-A00337EF0CDE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591CD0-265A-451E-AD73-70D49015968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80464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EB47-585C-4932-804E-A00337EF0CDE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91CD0-265A-451E-AD73-70D490159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58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EB47-585C-4932-804E-A00337EF0CDE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91CD0-265A-451E-AD73-70D490159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297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EB47-585C-4932-804E-A00337EF0CDE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91CD0-265A-451E-AD73-70D490159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054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EB47-585C-4932-804E-A00337EF0CDE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91CD0-265A-451E-AD73-70D490159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526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3DEB47-585C-4932-804E-A00337EF0CDE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591CD0-265A-451E-AD73-70D49015968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203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3DEB47-585C-4932-804E-A00337EF0CDE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591CD0-265A-451E-AD73-70D49015968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00245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D3DEB47-585C-4932-804E-A00337EF0CDE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8F591CD0-265A-451E-AD73-70D49015968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5767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hatsApp Audio 2023-09-18 at 12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5580" y="5578547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https://avatars.dzeninfra.ru/get-zen_doc/5233951/pub_60df202871031b35eda4957e_60dff9cc2dcce634f5916387/orig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99CCCC"/>
              </a:clrFrom>
              <a:clrTo>
                <a:srgbClr val="99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36822"/>
            <a:ext cx="3748213" cy="572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93708" y="118674"/>
            <a:ext cx="5601621" cy="9337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lantUp">
              <a:avLst>
                <a:gd name="adj" fmla="val 44168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МБУК «ЦБС» г. Гуково</a:t>
            </a:r>
          </a:p>
          <a:p>
            <a:pPr algn="ctr"/>
            <a:r>
              <a:rPr lang="ru-RU" sz="5400" b="1" dirty="0" smtClean="0">
                <a:ln/>
                <a:solidFill>
                  <a:srgbClr val="002060"/>
                </a:solidFill>
                <a:latin typeface="Arial Black" panose="020B0A04020102020204" pitchFamily="34" charset="0"/>
              </a:rPr>
              <a:t>Городская библиотека №2</a:t>
            </a:r>
            <a:endParaRPr lang="ru-RU" sz="5400" b="1" cap="none" spc="0" dirty="0">
              <a:ln/>
              <a:solidFill>
                <a:srgbClr val="00206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212" y="1136822"/>
            <a:ext cx="8443788" cy="57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58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02" y="1863722"/>
            <a:ext cx="5085835" cy="3696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632512" y="2419086"/>
            <a:ext cx="50940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Педагогика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понимании Соловейчика означает науку об искусстве воспитания или просто воспитание.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Автору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принадлежит афоризм: «Детей не надо воспитывать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нужно дружить». Дело в том, что Симон Львович был убежден: воспитание и образование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процесс двусторонний и дети могут очень многому нас научить.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88125" y="447200"/>
            <a:ext cx="7150444" cy="4812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Симон Львович Соловейчик (1930 – 1996)</a:t>
            </a:r>
          </a:p>
        </p:txBody>
      </p:sp>
    </p:spTree>
    <p:extLst>
      <p:ext uri="{BB962C8B-B14F-4D97-AF65-F5344CB8AC3E}">
        <p14:creationId xmlns:p14="http://schemas.microsoft.com/office/powerpoint/2010/main" val="1486761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46" y="1645983"/>
            <a:ext cx="58946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Секрет книги в том, что она написана не просто для учеников, а в совместной работе с ними, чтобы общими усилиями понять, как организовать свою учебу так, чтобы она была в радость.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«Учение с увлечением» дает ответ на один из самых трудных вопросов: как учение из тяжелой обязанности и скучного дела превращается в увлечение?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 дело здесь не в методиках, не в игровых форматах.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А в чем?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Ответ в этой книге.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5218" y="5785610"/>
            <a:ext cx="58946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Соловейчик, С.Л. Учение с увлечением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Секреты любви к учебе : педагогический бестселлер в помощь ученикам и родителям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С.Л. Соловейчик. - Москва : АСТ, 2019. - 237,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 : ил.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105" y="634314"/>
            <a:ext cx="4028394" cy="567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7948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48865" y="2037024"/>
            <a:ext cx="53957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Василий Сухомлинский запомнится педагогам и психологам как создатель оригинальной педагогической системы, где ребенок был, есть и остается высшей ценностью. И именно личность ребенка должна быть тем ориентиром, на который направлены все процессы образования и воспитания.</a:t>
            </a:r>
          </a:p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Сухомлинский описывал процесс обучения как «радостный труд», а потому делал акцент на слово учителя, художественный стиль изложения и акцент на формирование мировоззрения учащихся, предлагал сочинять сказки вместе с детьми.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481" y="1137207"/>
            <a:ext cx="3812832" cy="5317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528998" y="370150"/>
            <a:ext cx="7727398" cy="5562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i="0" cap="none" spc="0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Александрович Сухомлинский (1918 – 1970)</a:t>
            </a:r>
            <a:endParaRPr lang="ru-RU" sz="54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029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805" y="561936"/>
            <a:ext cx="3996235" cy="5763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205813" y="1369784"/>
            <a:ext cx="60270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Как справляться со стрессом, когда работаешь с детьми? Как заниматься с ребенком, чтобы он действительно получал знания, а не бездумно зазубривал материал? Можно ли найти подход к «трудным» детям и как это сделать? Как стать для учеников авторитетом и поддерживать этот статус на протяжении многих лет?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  помощью этой книги вы не 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лько поймете, как быть настоящим учителем и где черпать вдохновение для предстоящих занятий, но и найдете практические советы по организации занятий, воспитанию детей и общению с их родителями. Например, как развить детскую память, вырастить лидера или помочь взрослому понять школьника.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5813" y="6003913"/>
            <a:ext cx="6027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Сухомлинский, В.А. 100 советов учителю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В.А. Сухомлинский. - Москва : Совет. учеб., 2021. - 270,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275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083452" y="1910572"/>
            <a:ext cx="555230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Писателя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Льва Толстого всегда волновали проблемы воспитания и образования детей. В 1859 он открыл в Ясной поляне собственную школу для крестьянских детей.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 велось обучение по 12 разным предметам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арифметике, чтению, географии, рисованию, пению и другим. Сам писатель вел, в основном, математику, физику и историю.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«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на деле и в книге не может быть насильственно и должно доставлять наслаждение учащимся»,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объяснял это Толстой.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Вернейший признак действительности и верности пути образования есть удовольствие, с которым оно воспринимается»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79457" y="369844"/>
            <a:ext cx="6518790" cy="48594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Лев </a:t>
            </a:r>
            <a:r>
              <a:rPr lang="ru-RU" sz="5400" b="1" cap="none" spc="0" dirty="0" smtClean="0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Николаевич Толстой </a:t>
            </a:r>
            <a:r>
              <a:rPr lang="ru-RU" sz="5400" b="1" cap="none" spc="0" dirty="0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(1828 – 1910)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97293" y="1194485"/>
            <a:ext cx="4521991" cy="5402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498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11114" y="707208"/>
            <a:ext cx="629370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Лев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Николаевич Толстой 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1828 - 1910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больше известен как писатель, нежели как педагог. Между тем педагогическое наследие Толстого не только обширно, но и ценно. Несмотря на ошеломляющий технический прогресс и устремлённость в будущее, человечество нуждается в постоянной подпитке образовательного процесса идеями, выработанными великими гуманистами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прошлого.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настоящий сборник включены работы Толстого разных лет, посвящённые педагогике, в особенности, её гуманистической и нравственной составляющей: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философско-педагогический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трактат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 жизни»,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запрещённый и уничтоженный сразу после издания, описание опыта Яснополянской школы, теоретические и методологические статьи, письма. В этих произведениях всё согрето любовью к человеку и чувством уважения к ребёнку. Они наполнены заботой о благе подрастающего поколения и мыслями о грядущем счастье человечества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60" y="499059"/>
            <a:ext cx="4125999" cy="5853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511114" y="5735323"/>
            <a:ext cx="62937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Толстой, Л.Н.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гуманизме и нравственности в образовании 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души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Л.Н. Толстой. - Москва :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Амрита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2022. - 224с. - (Антология гуманной педагогики)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458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52674" y="1897905"/>
            <a:ext cx="524198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В процессе образования детей он уделял первостепенное внимание воспитанию и нравственному просвещению. Его основной идеей было привитие будущему поколению стремления к сохранению национальной культуры, а также самобытности.</a:t>
            </a:r>
          </a:p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Ушинский остался в истории как педагог -публицист. Отличительная особенность его работы - это не только обращение к вопросам воспитания и образования, но и горячая любовь к детям и родному народу, которая в значительной степени способствовала возрождению или даже пробуждению интереса к педагогике в России.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60290" y="259164"/>
            <a:ext cx="7261139" cy="5261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i="0" cap="none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Дмитриевич Ушинский (1824 - 1870)</a:t>
            </a:r>
            <a:endParaRPr lang="ru-RU" sz="5400" b="1" cap="none" spc="5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8865" t="34252" r="13351" b="21496"/>
          <a:stretch/>
        </p:blipFill>
        <p:spPr>
          <a:xfrm>
            <a:off x="1147974" y="1010639"/>
            <a:ext cx="4577325" cy="5467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4777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0292" y="1469572"/>
            <a:ext cx="59944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«Родное слово» Ушинского является классической учебной книгой, предназначенной для детей младшего школьного возраста и имеющей уникальные возможности для нравственного воспитания ребенка в процессе познавательной деятельности.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методическом пособии,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прилагающемся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 «Родному слову» и адресованном учителям начальных классов дан обзор жизни и творчества К.Д. Ушинского, отражены его педагогические взгляды, освещены духовно-нравственные начала «Родного слова», представлен краткий экскурс в историю развития методик обучения грамоте, письму, чтению.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196" y="729020"/>
            <a:ext cx="4012492" cy="5539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420293" y="5692346"/>
            <a:ext cx="59944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Родное слово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после Азбуки книга для чтения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К.Д. Ушинский ;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коммент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И.А. Горячевой; ил. А.М. Туманова. - Екатеринбург : Артефакт, 2020. - 151с. : ил., порт.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561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538" y="799071"/>
            <a:ext cx="7648159" cy="49674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pPr algn="ctr"/>
            <a:r>
              <a:rPr lang="ru-RU" sz="5400" b="1" dirty="0" smtClean="0">
                <a:ln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просмотр!</a:t>
            </a:r>
            <a:endParaRPr lang="ru-RU" sz="5400" b="1" cap="none" spc="0" dirty="0">
              <a:ln/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00" y="344185"/>
            <a:ext cx="4129731" cy="619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32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Audio 2023-09-18 at 12 (mp3cut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46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0" y="2581940"/>
            <a:ext cx="609600" cy="609600"/>
          </a:xfrm>
          <a:prstGeom prst="rect">
            <a:avLst/>
          </a:prstGeom>
        </p:spPr>
      </p:pic>
      <p:pic>
        <p:nvPicPr>
          <p:cNvPr id="1026" name="Picture 2" descr="Рисунок №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74"/>
          <a:stretch/>
        </p:blipFill>
        <p:spPr bwMode="auto">
          <a:xfrm>
            <a:off x="1410090" y="1708319"/>
            <a:ext cx="4208116" cy="4248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43135" y="2124505"/>
            <a:ext cx="51804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Этот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известный русский психолог связал две отрасли науки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психологию и педагогику, на десятилетия опередив свое время.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Его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концепции организации обучения и акцент на самовоспитании и саморазвитии стали знаковыми. Ведь ученый пришел к выводу, что воспитание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не приспособление ребенка к среде, а процесс формирования личности, смотрящей вперед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границы этой среды. Ведь только личная деятельность ребенка может стать основой воспитания, но никак не навязанная извне.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53264" y="563188"/>
            <a:ext cx="6311548" cy="5571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Лев Семенович Выготский (1896 – 1934)</a:t>
            </a:r>
          </a:p>
        </p:txBody>
      </p:sp>
    </p:spTree>
    <p:extLst>
      <p:ext uri="{BB962C8B-B14F-4D97-AF65-F5344CB8AC3E}">
        <p14:creationId xmlns:p14="http://schemas.microsoft.com/office/powerpoint/2010/main" val="2812859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2" y="688416"/>
            <a:ext cx="3902131" cy="5415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771046" y="1688167"/>
            <a:ext cx="56823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Лев Семенович Выготский - легендарный русский психолог начала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века, который связал психологию с педагогикой. Его новаторские идеи и концепции намного опередили время.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книге Лев Выготский исследует становление речевой функции и ее роль в формировании личности. Сам автор охарактеризовал ее как «психологическое исследование одного из труднейших,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запутаннейших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сложнейших вопросов экспериментальной психологии - вопроса о связи мышления и речи».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Книга стала классикой отечественной психологии и сохраняет свое значение до сих пор.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1045" y="6040336"/>
            <a:ext cx="568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Выготский, Л.С. Мышление и речь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Л.С. Выготский. - Санкт-Петербург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Питер, 2020. - 431с. - (Мастера психологии)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4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8124" y="397130"/>
            <a:ext cx="5935486" cy="4322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Леонид Владимирович </a:t>
            </a:r>
            <a:r>
              <a:rPr lang="ru-RU" sz="5400" b="1" cap="none" spc="0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Занков</a:t>
            </a:r>
            <a:r>
              <a:rPr lang="ru-RU" sz="5400" b="1" cap="none" spc="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(1901-1977)</a:t>
            </a:r>
            <a:endParaRPr lang="ru-RU" sz="5400" b="1" cap="none" spc="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132" t="24024" r="58187" b="13754"/>
          <a:stretch/>
        </p:blipFill>
        <p:spPr>
          <a:xfrm>
            <a:off x="1375719" y="1054442"/>
            <a:ext cx="3558746" cy="5364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585254" y="228506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Психолог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Леонид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1930-х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 изучал особенности воспитания и обучения детей с отклонениями в развитии. Накопленные им знания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ценный источник для современной дефектологии и олигофренопедагогики. Интересовался ученый и здоровыми ребятами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они мыслят, что запоминают, как воспринимают действительность. Результатом многолетнего исследования стала дидактическая система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сейчас вполне приемлемая и разумная, а в годы СССР неприлично новаторская.</a:t>
            </a:r>
          </a:p>
        </p:txBody>
      </p:sp>
    </p:spTree>
    <p:extLst>
      <p:ext uri="{BB962C8B-B14F-4D97-AF65-F5344CB8AC3E}">
        <p14:creationId xmlns:p14="http://schemas.microsoft.com/office/powerpoint/2010/main" val="13677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35" y="609600"/>
            <a:ext cx="3892464" cy="5601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649686" y="2256303"/>
            <a:ext cx="58946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сборник вошли статьи тех, кто стоял у истоков зарождения системы, в том числе академика Леонида Владимировича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Занкова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воспоминания сотрудников его лаборатории, авторов первых учебников по системе Л.В.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Занкова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энтузиастов - педагогов. Это повествование о том, как появилась и развивалась, как стала общепризнанной, государственной ЗАНКОВСКАЯ СИСТЕМА.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9686" y="5841998"/>
            <a:ext cx="58946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Занковское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пространство :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Страницы истории, время, люди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учеб. - метод. пособие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Науч. - метод. Центр им. Л.В.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Занкова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Самара : Учеб. Лит., 2008. - 64с. : ил.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648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868" y="1889213"/>
            <a:ext cx="4740942" cy="3630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441988" y="2018020"/>
            <a:ext cx="50497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Крупская стала одним из создателей советской системы народного образования. Основная задача нового просвещения формулировалась так: «Школа должна не только обучать, она должна быть центром коммунистического воспитания». </a:t>
            </a:r>
          </a:p>
          <a:p>
            <a:pPr algn="just"/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Педагог, по ее мнению, должен знать свой предмет, каждого ученика, основы научной организации труда, владеть методикой обучения, уметь сочетать учебную работу с работой воспитательной, пользоваться авторитетом, будить самодеятельность обучающихся. </a:t>
            </a:r>
            <a:endParaRPr lang="ru-RU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48859" y="578041"/>
            <a:ext cx="7161629" cy="51069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i="0" cap="none" spc="0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Надежда Константиновна Крупская (1869 - 1939)</a:t>
            </a:r>
            <a:endParaRPr lang="ru-RU" sz="54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1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415901" y="1802728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Крупская 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Надежда Константиновна (</a:t>
            </a:r>
            <a:r>
              <a:rPr lang="ru-RU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1869 - 1939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российская революционерка, общественный и культурный деятель, жена Владимира Ильича Ленина. Крупская является автором ряда трудов по вопросам теории и истории педагогики, по вопросам строительства советской школы, опубликованные в разное время, а также некоторых ранее не опубликованных материалов, полученных из архива. Представленное издание включает в себя статьи и речи Надежды Константиновны по вопросам </a:t>
            </a:r>
            <a:r>
              <a:rPr lang="ru-RU" dirty="0" err="1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</a:t>
            </a:r>
            <a:r>
              <a:rPr lang="ru-RU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воспитательной работы с детьми в школе и детских домах, а также о подготовке и повышении квалификации учителей.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r="1695"/>
          <a:stretch/>
        </p:blipFill>
        <p:spPr>
          <a:xfrm>
            <a:off x="1154329" y="805299"/>
            <a:ext cx="3533002" cy="5134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692347" y="5939480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Крупская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Н. К. Обучение и воспитание в школе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Н. К. Крупская.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: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Медиа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2014.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649 с.</a:t>
            </a:r>
          </a:p>
        </p:txBody>
      </p:sp>
    </p:spTree>
    <p:extLst>
      <p:ext uri="{BB962C8B-B14F-4D97-AF65-F5344CB8AC3E}">
        <p14:creationId xmlns:p14="http://schemas.microsoft.com/office/powerpoint/2010/main" val="271260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095" y="1819724"/>
            <a:ext cx="4797133" cy="3880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153783" y="1913494"/>
            <a:ext cx="532939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 smtClean="0">
                <a:solidFill>
                  <a:srgbClr val="30303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В первое пятнадцатилетие послереволюционного времени Антон Макаренко создал собственную систему преподавания, которую успешно опробовал в Колонии им. М. Горького. Она сочетает в себе обычаи и приемы народной педагогики, укрепления коллектива, самоуправления, дисциплины и глубокой веры в человека. Благодаря его авторской методике беспризорники и малолетние преступники не просто перевоспитывались, а становились выдающимися личностями.</a:t>
            </a:r>
          </a:p>
          <a:p>
            <a:pPr algn="just"/>
            <a:r>
              <a:rPr lang="ru-RU" b="0" i="0" dirty="0" smtClean="0">
                <a:solidFill>
                  <a:srgbClr val="30303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Согласно позиции ЮНЕСКО, Макаренко отнесен к четырем педагогам, определившим способ педагогического мышления в XX веке.</a:t>
            </a:r>
            <a:endParaRPr lang="ru-RU" b="0" i="0" dirty="0">
              <a:solidFill>
                <a:srgbClr val="30303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64455" y="488287"/>
            <a:ext cx="7718854" cy="4789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 Семенович Макаренко (1888 - 1939)</a:t>
            </a:r>
            <a:endParaRPr lang="ru-RU" sz="54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484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5271" y="571500"/>
            <a:ext cx="9911443" cy="669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20" y="906235"/>
            <a:ext cx="3799163" cy="5016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68864" y="1567996"/>
            <a:ext cx="62701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Из книги вы узнаете: - как воспитать единственного ребенка в семье; - какими должны быть взаимоотношения в многодетных семьях; - как воспитать в маленьком человеке умение и желание трудиться; - как научить ребенка разумно относиться к деньгам; - как подойти к разговору с ребенком о взаимоотношениях мужчины и женщины; - как справляться с детским эгоизмом; - как по мере взросления ребенка сохранить авторитет родителей; - как научить ребенка взаимодействовать со сверстниками. Книга написана прекрасным литературным языком, а советы и рекомендации А.С. Макаренко удивительно актуальны и в наше время, поскольку, как  известно, мир меняется, а вечные вопросы родителей остаются прежними.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8865" y="6057900"/>
            <a:ext cx="6270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Макаренко,  А.С. Книга для родителей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А.С. Макаренко. - Москва : Абрис;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Олма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2019. - 253,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 :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ил.,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18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676</TotalTime>
  <Words>1705</Words>
  <Application>Microsoft Office PowerPoint</Application>
  <PresentationFormat>Широкоэкранный</PresentationFormat>
  <Paragraphs>53</Paragraphs>
  <Slides>18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 Black</vt:lpstr>
      <vt:lpstr>Franklin Gothic Book</vt:lpstr>
      <vt:lpstr>Times New Roman</vt:lpstr>
      <vt:lpstr>Crop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52</cp:revision>
  <dcterms:created xsi:type="dcterms:W3CDTF">2023-09-13T08:55:00Z</dcterms:created>
  <dcterms:modified xsi:type="dcterms:W3CDTF">2023-09-21T08:32:30Z</dcterms:modified>
</cp:coreProperties>
</file>