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3" r:id="rId5"/>
    <p:sldId id="267" r:id="rId6"/>
    <p:sldId id="264" r:id="rId7"/>
    <p:sldId id="271" r:id="rId8"/>
    <p:sldId id="259" r:id="rId9"/>
    <p:sldId id="258" r:id="rId10"/>
    <p:sldId id="269" r:id="rId11"/>
    <p:sldId id="274" r:id="rId12"/>
    <p:sldId id="266" r:id="rId13"/>
    <p:sldId id="270" r:id="rId14"/>
    <p:sldId id="261" r:id="rId15"/>
    <p:sldId id="268" r:id="rId16"/>
    <p:sldId id="265" r:id="rId17"/>
    <p:sldId id="275" r:id="rId18"/>
    <p:sldId id="262" r:id="rId19"/>
    <p:sldId id="272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>
        <p:scale>
          <a:sx n="100" d="100"/>
          <a:sy n="100" d="100"/>
        </p:scale>
        <p:origin x="76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4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7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5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0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50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42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9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05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CDA0A-1B0C-4DEF-BDAF-771DBDF6512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C164-2DFD-42A0-AB9F-0727F43DD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ott-buckley-childhood_AKTuu3Q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4527" y="560996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584" y="135576"/>
            <a:ext cx="9855543" cy="66359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9946" y="2740769"/>
            <a:ext cx="8872151" cy="370122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  <a:latin typeface="Franklin Gothic Heavy" panose="020B0903020102020204" pitchFamily="34" charset="0"/>
              </a:rPr>
              <a:t>ПОГРУЗИСЬ </a:t>
            </a:r>
          </a:p>
          <a:p>
            <a:pPr algn="ctr"/>
            <a:r>
              <a:rPr lang="ru-RU" sz="5400" b="1" cap="none" spc="0" dirty="0" smtClean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effectLst/>
                <a:latin typeface="Franklin Gothic Heavy" panose="020B0903020102020204" pitchFamily="34" charset="0"/>
              </a:rPr>
              <a:t>В МИР СПОРТА</a:t>
            </a:r>
            <a:endParaRPr lang="ru-RU" sz="5400" b="1" cap="none" spc="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effectLst/>
              <a:latin typeface="Franklin Gothic Heavy" panose="020B09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510" y="442065"/>
            <a:ext cx="619816" cy="58706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B</a:t>
            </a:r>
            <a:endParaRPr lang="ru-RU" sz="5400" dirty="0" smtClean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  <a:p>
            <a:pPr algn="ctr"/>
            <a:r>
              <a:rPr lang="en-US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o</a:t>
            </a:r>
            <a:endParaRPr lang="ru-RU" sz="5400" dirty="0" smtClean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  <a:p>
            <a:pPr algn="ctr"/>
            <a:r>
              <a:rPr lang="en-US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o</a:t>
            </a:r>
            <a:endParaRPr lang="ru-RU" sz="5400" dirty="0" smtClean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  <a:p>
            <a:pPr algn="ctr"/>
            <a:r>
              <a:rPr lang="en-US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uhaus 93" panose="04030905020B02020C02" pitchFamily="82" charset="0"/>
              </a:rPr>
              <a:t>k</a:t>
            </a:r>
            <a:endParaRPr lang="ru-RU" sz="5400" dirty="0" smtClean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uhaus 93" panose="04030905020B02020C02" pitchFamily="82" charset="0"/>
            </a:endParaRP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0443" y="325290"/>
            <a:ext cx="4580238" cy="8691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МБУК «ЦБС» г. Гуково</a:t>
            </a:r>
          </a:p>
          <a:p>
            <a:pPr algn="ctr"/>
            <a:r>
              <a:rPr lang="ru-RU" sz="5400" dirty="0" smtClean="0">
                <a:ln w="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Городская библиотека №2</a:t>
            </a:r>
            <a:endParaRPr lang="ru-RU" sz="5400" b="0" cap="none" spc="0" dirty="0">
              <a:ln w="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9351" y="6384324"/>
            <a:ext cx="955590" cy="2224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2023</a:t>
            </a:r>
            <a:endParaRPr lang="ru-RU" sz="5400" b="0" cap="none" spc="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7" y="734197"/>
            <a:ext cx="3522649" cy="521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59178" y="1036581"/>
            <a:ext cx="61732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Олимпийский чемпион Евгений Плющенко, в свои 24 года ставший легендой фигурного катания, часто дает интервью. Но редко бывает откровенным. В своей книге он впервые рассказывает о тех трудностях и проблемах, с которыми довелось столкнуться на пути к славе: о голодном детстве, о дедовщине в фигурном катании, серьезных травмах, сопровождающих его с первых шагов, - без них немыслим большой спорт. Евгений рассказывает о своей личной жизни, о свадьбе, рождении сына и скандальном разводе. Об интригах вокруг мирового первенства по фигурному катанию и конфликтах, которые приходится преодолевать каждому мужчине. О закулисье самого популярного телешоу «Звезды на льду» и большой политики.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9178" y="272069"/>
            <a:ext cx="6173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Плющенко, Е. Другое шоу:  Впервые откровенно о себе и других /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Плющенко. – Москва 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Росмэн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-Пресс, 2007. – 208с.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978-5-353-02905-2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7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4465" y="19175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Повесть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 осуществилась мечта мальчика стать боксером, о роли спорта в воспитании воли, настойчивости, становлении характера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4465" y="650403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Пушкин, В. Самая крупная победа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В. Пушкин. – Москва : Детская литература, 1978. – 208с.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70" y="504825"/>
            <a:ext cx="3801428" cy="5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75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4" y="0"/>
            <a:ext cx="1212265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314" y="777305"/>
            <a:ext cx="3756454" cy="534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12757" y="1344188"/>
            <a:ext cx="48242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из четырех великих героев этой книги — Валерии Харламове, Анатолии Тарасове, Льве Яшине и Константине Бескове — написаны миллионы строк. Но автор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«Героев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нашего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спортивный журналист и писатель Игорь Рабинер, пошел другим путем, который позволит вам взглянуть на этих людей по-новому. Оттолкнувшись от своих бесед с сестрой Харламова, дочерью Тарасова, женами Яшина и Бескова, он свел воедино рассказы о них родных, друзей, коллег и учеников. В нет места ни пафосному возвеличиванию, ни низкопробной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«желтизне»,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есть – сотни историй, которые создали четыре объемных коллективных портрета. Перед вами — люди, а не памятники, и в их судьбах драм, а то и трагедий не меньше, чем побед. Их с нами уже давно нет, но в этой книге они оживают во всей яркости, масштабе, а нередко и противоречивости своих личностей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12757" y="333540"/>
            <a:ext cx="4824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Рабинер, И. Герои не нашего времени. Харламов, Тарасов, Яшин, Бесков в рассказах родных, друзей и учеников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И. Рабинер. – Москва 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2020. – 320с.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ISBN: 978-5-04-114080-9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0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4930" y="165179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Эсэсовцы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все, чтобы превратить Бухенвальд в настоящий ад. Но и в кошмаре концентрационного лагеря находятся люди, способные бороться за жизнь, человеческое достоинство, Родину. Важнейшей частью этой борьбы становятся... боксерские поединки. Кто победит, изможденный узник или хорошо подготовленный бандит-спортсмен? Знаменитый роман возвращается к читателю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930" y="579677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Свиридов, Г. Ринг за колючей проволокой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Г. Свиридов. – Москва : Вече, 2006.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416с. – (Военные приключения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- ISBN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5-9533-0671-7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569" y="463378"/>
            <a:ext cx="4077728" cy="593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55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b="4317"/>
          <a:stretch/>
        </p:blipFill>
        <p:spPr>
          <a:xfrm>
            <a:off x="307889" y="698523"/>
            <a:ext cx="3736890" cy="550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09534" y="1213922"/>
            <a:ext cx="50827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романе лауреата Литературной премии Министерства обороны СССР Георгия Свиридова рассказывается о советских спортсменах, которые в годы войны надели солдатские шинели. Действуя на фронтах, в тылу врага, они проявили огромное мужество, оставаясь в любых ситуациях патриотами своей Родины. Значительное место в романе отводится действию советского разведчика, мастера спорта Игоря </a:t>
            </a:r>
            <a:r>
              <a:rPr lang="ru-RU" sz="1400" dirty="0" err="1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Миклашова</a:t>
            </a:r>
            <a:r>
              <a:rPr lang="ru-RU" sz="1400" dirty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врага, а также описанию жарких спортивных схваток на ринге у нас в стране и за рубежом, где советские спортсмены отстаивают честь советского спорта, дают отпор различного рода провокаторам</a:t>
            </a:r>
            <a:r>
              <a:rPr lang="ru-RU" sz="14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9534" y="376129"/>
            <a:ext cx="508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Свиридов, Г. Стоять до последнего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Г. Свиридов. – Москва : Московский рабочий, 1980. – 544с.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77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1782" y="1363007"/>
            <a:ext cx="38540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события, происходящие в повести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«Стрижи»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льду»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Эдуарда Тополя, случились с твоим современником, мальчишкой Егором. Егор был инвалидом и не мог ходить, но после одной мистической встречи жизнь Егора круто поменялась, и он решил: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ходить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воли и сила духа помогли Егору, а любовь к хоккею сделала из бывшего инвалида настоящего чемпиона! Повесть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«Стрижи»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льду»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книга о преодолении, о вере в себя и о большой любви к хоккею. Памяти Ивана Ткаченко, капитана ярославской хоккейной команды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«Локомотив»,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команды посвящается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1782" y="599045"/>
            <a:ext cx="3854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Тополь, Э. «Стрижи» на льду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Э. Тополь. – Москва : АСТ, 2016. – 176с.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978-5-04-004177-0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416" y="599045"/>
            <a:ext cx="3952875" cy="568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542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87" y="1138806"/>
            <a:ext cx="3457575" cy="522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471352" y="1053284"/>
            <a:ext cx="571705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Александра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Трусова - феноменальная российская фигуристка, удивившая и покорившая весь мир невероятными по сложности прыжками в четыре оборота. Несколько мировых рекордов, внесение в книгу рекордов Гиннесса - и это в шестнадцать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Кажется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этой девочки из Рязани не существует законов гравитации. Каждое выступление Саши - это взрыв эмоций болельщиков и специалистов по фигурному катанию. Ведь еще недавно было невозможно представить, что девушки смогут выполнять элементы ультра-си наравне с представителями мужского фигурного катания. Тем не менее это случилось: Саша доказала, что нет предела человеческим возможностям, и по праву стала считаться самой технически сильной фигуристкой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Однако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книга - не просто биография феноменальной российской спортсменки. Это рассказ о пути талантливого ребенка из обычной секции фигурного катания в областном городе к вершинам большого спорта. О том, какой характер и какие силы нужны, чтобы пробиться в лидеры. О помощи семьи, о падениях и взлетах. Рассказ о том, как тяжело бывает выходить на лед и побеждать, когда весь мир, кажется, против тебя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1352" y="265032"/>
            <a:ext cx="93323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Зотова, Е. Александра Трусова. Девочка, победившая гравитацию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Е. Зотова. – Москва 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2020. – 256с.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ISBN: 978-5-04-115469-1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6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9614" y="163228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Повесть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о сложном пути взросления подростка. Главной героине девятикласснице Лене занятия в школьной баскетбольной секции помогают ощутить себя самостоятельным человеком, преодолеть свою неуверенность, застенчивость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9614" y="569922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Хмелик, Н. Постарайся попасть по кольцу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Н. Хмелик. – Москва : Физкультура и спорт, 1985. – 70с. : ил.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58" y="741404"/>
            <a:ext cx="3781039" cy="5539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37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9816" y="1441620"/>
            <a:ext cx="71669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Светлана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Хоркина, уникальная гимнастка, двукратная олимпийская чемпионка, рекордсменка Книги рекордов Гиннесса, депутат Государственной Думы и звезда многих телешоу, искренне и откровенно рассказывает о своей жизни и пути на Олимп. Подробности спортивных интриг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засуживания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спортсменов на Олимпиадах, интересные истории о звездах ТВ, откровенный рассказ о рождении сына - все это вы найдете в книге "Кульбиты на шпильках". Светлана ярко и эмоционально рассказывает о своих потрясающе разносторонних достижениях - о спортивных победах, о своем участии в телешоу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цирке»,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своих скандальных знаменитых фотосессиях в глянцевых журналах, в том числе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Playboy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работе, которую она в качестве депутата ведет в Государственной Думе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9816" y="539973"/>
            <a:ext cx="71669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Хоркина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С. Кульбиты на шпильках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С. Хоркина. – Москва 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Медиа Групп, 2008. – 336с.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978-5-373-02179-1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0" y="761996"/>
            <a:ext cx="3698791" cy="554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744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4487" y="1368156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этой повести острый и драматический сюжет. Ее действие разворачивается словно в приключенческом фильме: событие сменяется событием, все происходит менее чем за четыре часа. И может возникнуть впечатление, что перед нами репортаж очевидца, напряженная и лаконичная хроника одного соревнования. Но это далеко не так. «Тигр в алой майке» — произведение о сильных характерах, о серьезных проблемах взаимоотношений поколений, воспитания в коллективе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487" y="53019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Чернов, В. Тигр в алой майке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В. Чернов. – Москва : Молодая гвардия, 1966. – 18с.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42" y="881448"/>
            <a:ext cx="3749915" cy="495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33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372" y="669553"/>
            <a:ext cx="76694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Автобиография 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Белова дала название самому кассовому российскому фильму, но не более. В ней есть все, чего нет в кино – беспощадные характеристики партнеров, подробные детали известных историй, ужас быта советских спортсменов, пробирающая любовь к игре и запредельная честность, которая исключает любые сомнения в том, что именно так все и было на самом деле. Сергей Белов – лучший баскетболист в нашей истории, и в книге это присутствует на каждой странице: прямота, готовность обсуждать любые ситуации, отсутствие какого-либо пиетета перед священными фигурами все время дают почувствовать уникальную силу духа, гораздо более значимую, чем любые достижения.</a:t>
            </a:r>
          </a:p>
          <a:p>
            <a:pPr algn="just"/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 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простая книга, но в ней есть и история страны, и изнанка спорта, и трагедия одной жизни. Сергей Белов – еще и лучший среди всех наших пишущих спортсменов. Если бы все были столь искренни, столь смелы в оценках, столь дотошны в анализе произошедшего, столь жестки к себе и к остальным, то российский спорт совершенно точно стал бы другим. Вот только ничего подобного больше не существует.</a:t>
            </a:r>
            <a:endParaRPr lang="ru-RU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373" y="112880"/>
            <a:ext cx="766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Белов, С. Движение вверх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 30-летию Московской Олимпиады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С. Белов. – Санкт-Петербург :  Издательский дом «Право», 2011. – 416с. -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ISBN: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978-5-904836-13-9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172" y="603649"/>
            <a:ext cx="3663180" cy="545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540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1751" y="1499286"/>
            <a:ext cx="9078098" cy="5000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за просмотр!</a:t>
            </a:r>
            <a:endParaRPr lang="ru-RU" sz="5400" b="1" cap="none" spc="0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3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4561" y="1920092"/>
            <a:ext cx="46790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«Пара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трое»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книга, написанная олимпийскими чемпионами в фигурном катании Натальей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Бестемьяновой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Андреем Букиным и чемпионом Европы в одиночном катании Игорем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Знаменитые спортсмены рассказывают о личной жизни, творчестве, о том, как начинали, об интересных людях, с которыми сводила судьба,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ледовых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объединившем их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«пару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трое»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- наконец - о полюбившихся зрителям шоу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«Танцы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льду»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«Звездный лед».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4561" y="590715"/>
            <a:ext cx="467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Бестемьянова, Н. Пара, в которой трое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Н. Бестемьянова, А. Букин, И.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 : АСТ, 2009. – 580с. : ил.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978-5-17-062586-4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87" y="700216"/>
            <a:ext cx="3524213" cy="569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0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8" y="749643"/>
            <a:ext cx="3788890" cy="54616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50724" y="1582341"/>
            <a:ext cx="48932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Замечательный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петербургский писатель и художник Виктор Голявкин известен в первую очередь своими детскими книгами — забавными, неожиданными, читающимися на одном дыхании. Голявкин, однако, писал и для взрослых, сохраняя свой особый, неповторимый голос, лаконичность фразы и своеобразное чувство юмора. Таков увлекательный автобиографический роман «Арфа и бокс» о юности автора в Баку, о поисках призвания,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разочаровании, о боксе, музыке и о многом другом</a:t>
            </a:r>
            <a:r>
              <a:rPr lang="ru-RU" dirty="0" smtClean="0">
                <a:solidFill>
                  <a:srgbClr val="252626"/>
                </a:solidFill>
                <a:latin typeface="Source Sans Pro" panose="020B0503030403020204" pitchFamily="34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50724" y="652498"/>
            <a:ext cx="4893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Голявкин, В. Арфа и бокс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В. Голявкин. – Санкт-Петербург : Азбука, 2014.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320с. – (Азбука-классика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978-5-389-08348-6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0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22" y="685960"/>
            <a:ext cx="3457575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184819" y="454619"/>
            <a:ext cx="51404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Ермакова, А. Обратная сторона медали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Четырехкратная олимпийская чемпионка по синхронному плаванию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А. Ермакова. – Москва 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Бомбора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2023. – 208с. –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978-5-04-168917-9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4819" y="1586346"/>
            <a:ext cx="5140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Анастасия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 предоставила нам уникальный шанс заглянуть в закулисье синхронного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плавания. Вы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поразитесь, сколько труда, работы, тренировок стоит за яркими костюмами и такими грациозными движениями.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книга рассказывает о формировании личности, о силе воли, о преодолении трудностей и препятствий, о вере и, конечно же, 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Это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о пройденном пути, таком, какой он есть: со смешными и грустными моментами, но, кажется, лишь пройдя все испытания, ты будешь достоин олимпийской медали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0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1513" y="205710"/>
            <a:ext cx="60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Кассиль, Л. Вратарь республики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Л. Кассиль. – Москва : Вече, 2011. 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320с. – (Любимая проза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-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978-5-9533-5409-7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1513" y="9346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Роман «Вратарь республики»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известного советского писателя Льва Абрамовича Кассиля (1905-1970) - одно из самых первых художественных произведений на спортивную тему в нашей стране. Необычайная популярность романа и снятого по его мотивам фильма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«Вратарь»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сделала отечественную сборную по футболу национальным достоянием, предметом гордости огромной страны, а главный герой Антон Кандидов стал кумиром всех мальчишек 30-х годов. Ну а связь труда и спорта, быт опытной рабочей коммуны, вопросы дружбы, товарищества, коллективизма во многом перекликаются с рядом моментов сегодняшней жизни нашей молодежи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02" y="736931"/>
            <a:ext cx="3457575" cy="526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951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8605" y="1767238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«Ход Белой Королевы» - повесть о спорте, судьбах спортсменов, упорстве, верности и любви... Тренер решает уйти из спорта, но его ученица, будущая «белая королева», победившая на чемпионате по лыжам в Высоких Татрах, возвращает его к любимому делу. Книга предназначена для детей старшего возраста.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8605" y="652787"/>
            <a:ext cx="6096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Кассиль, Л. Ход белой королевы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Л. Кассиль. - Москва : Издательство детской литературы, 1958. – 208с.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5" y="568410"/>
            <a:ext cx="3597475" cy="552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62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7624" y="1041313"/>
            <a:ext cx="69609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предлагаемого вашему вниманию романа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образ великого русского шахматиста Александра Алехина. Человек единой цели, очень собранный, отрешенный от всего, кроме шахмат, могучий духом и одинокой в своей трудной борьбе за шахматную корону, Алехин со страниц романа вырастает в огромную трагическую фигуру. Его одновременно и жаль, но им и гордишься как неукротимым воплощением русского характера. Автор объективно, в сдержанной манере рисует нелегкую судьбу величайшего шахматного гения, большую часть своей жизни прожившегося на чужбине и всей душой тянувшегося к Родине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7624" y="438493"/>
            <a:ext cx="654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Котов, А. Белые и черные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А. Котов. – Москва : Советская Россия, 1965. – 408с.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7" y="614345"/>
            <a:ext cx="3836290" cy="54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7859" y="887089"/>
            <a:ext cx="68868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Лужина» (1929–1930) — третий русский роман Владимира Набокова, составивший автору громкое литературное имя и выведший его в первый ряд писателей русского зарубежья. За перипетиями жизненной истории гениально одностороннего героя книги, одаренного и безумного русского шахматиста-эмигранта Александра Ивановича Лужина, читателю постепенно открывается постоянная и важнейшая тема набоковского творчества — развитие и повторение тайных тем в человеческой судьбе. Шахматная защита, разрабатываемая Лужиным, мало-помалу становится аллегорией защиты от самой жизни, в которой его травмированное болезнью сознание прозревает чьи-то зловещие действия, подобные шахматным ходам. В событийных повторах собственной биографии Лужин усматривает следствие роковых действий своего невидимого противника — судьбы, и, потерпев неудачу в попытках разгадать ее скрытые узоры, он выбирает единственно возможное решение — выход из игры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85" y="551464"/>
            <a:ext cx="3661718" cy="576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97859" y="181935"/>
            <a:ext cx="6886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Набоков, В. Защита Лужина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В. Набоков. – Санкт-Петербург : Азбука, 2014. – 224с. – (Азбука-классика). –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978-5-389-07889-5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1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2338</Words>
  <Application>Microsoft Office PowerPoint</Application>
  <PresentationFormat>Широкоэкранный</PresentationFormat>
  <Paragraphs>58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Bauhaus 93</vt:lpstr>
      <vt:lpstr>Calibri</vt:lpstr>
      <vt:lpstr>Calibri Light</vt:lpstr>
      <vt:lpstr>Franklin Gothic Heavy</vt:lpstr>
      <vt:lpstr>Source Sans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63</cp:revision>
  <dcterms:created xsi:type="dcterms:W3CDTF">2023-07-31T08:55:19Z</dcterms:created>
  <dcterms:modified xsi:type="dcterms:W3CDTF">2023-09-21T08:44:48Z</dcterms:modified>
</cp:coreProperties>
</file>