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0" r:id="rId7"/>
    <p:sldId id="262" r:id="rId8"/>
    <p:sldId id="264" r:id="rId9"/>
    <p:sldId id="263" r:id="rId10"/>
    <p:sldId id="266" r:id="rId11"/>
    <p:sldId id="265" r:id="rId12"/>
    <p:sldId id="268" r:id="rId13"/>
    <p:sldId id="269" r:id="rId14"/>
    <p:sldId id="267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5FCD3-1B70-41A8-8D44-67BC7218B244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3F16-0C8F-4932-8E2D-C823B09371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ub\Documents\Виртуальная выставка БЕССМЕРТНЫЙ ПОЛК УЧИТЕЛЕЙ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lub\Documents\Виртуальная выставка БЕССМЕРТНЫЙ ПОЛК УЧИТЕЛЕЙ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lub\Documents\Виртуальная выставка БЕССМЕРТНЫЙ ПОЛК УЧИТЕЛЕЙ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lub\Documents\Виртуальная выставка БЕССМЕРТНЫЙ ПОЛК УЧИТЕЛЕЙ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lub\Documents\Виртуальная выставка БЕССМЕРТНЫЙ ПОЛК УЧИТЕЛЕЙ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lub\Documents\Виртуальная выставка БЕССМЕРТНЫЙ ПОЛК УЧИТЕЛЕЙ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lub\Documents\Виртуальная выставка БЕССМЕРТНЫЙ ПОЛК УЧИТЕЛЕЙ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lub\Documents\Виртуальная выставка БЕССМЕРТНЫЙ ПОЛК УЧИТЕЛЕЙ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lub\Documents\Виртуальная выставка БЕССМЕРТНЫЙ ПОЛК УЧИТЕЛЕЙ\Слайд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ub\Documents\Виртуальная выставка БЕССМЕРТНЫЙ ПОЛК УЧИТЕЛЕЙ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ub\Documents\Виртуальная выставка БЕССМЕРТНЫЙ ПОЛК УЧИТЕЛЕЙ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ub\Documents\Виртуальная выставка БЕССМЕРТНЫЙ ПОЛК УЧИТЕЛЕЙ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ub\Documents\Виртуальная выставка БЕССМЕРТНЫЙ ПОЛК УЧИТЕЛЕЙ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lub\Documents\Виртуальная выставка БЕССМЕРТНЫЙ ПОЛК УЧИТЕЛЕЙ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lub\Documents\Виртуальная выставка БЕССМЕРТНЫЙ ПОЛК УЧИТЕЛЕЙ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lub\Documents\Виртуальная выставка БЕССМЕРТНЫЙ ПОЛК УЧИТЕЛЕЙ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lub\Documents\Виртуальная выставка БЕССМЕРТНЫЙ ПОЛК УЧИТЕЛЕЙ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Klub</dc:creator>
  <cp:lastModifiedBy>Klub</cp:lastModifiedBy>
  <cp:revision>3</cp:revision>
  <dcterms:created xsi:type="dcterms:W3CDTF">2023-09-27T08:07:17Z</dcterms:created>
  <dcterms:modified xsi:type="dcterms:W3CDTF">2023-09-27T08:14:07Z</dcterms:modified>
</cp:coreProperties>
</file>