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70" r:id="rId5"/>
    <p:sldId id="265" r:id="rId6"/>
    <p:sldId id="266" r:id="rId7"/>
    <p:sldId id="267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МБУК «ЦБС» г. Гуково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Городская библиотека №8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img1.liveinternet.ru/images/attach/c/7/94/442/94442727_large_0_82738_54c54d6c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87624" y="1690229"/>
            <a:ext cx="77768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4400" i="1" baseline="0" dirty="0" smtClean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Мама</a:t>
            </a:r>
            <a:r>
              <a:rPr lang="ru-RU" sz="4400" i="1" dirty="0" smtClean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 – слово дорогое!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i="1" baseline="0" dirty="0" smtClean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Виртуальная</a:t>
            </a:r>
            <a:r>
              <a:rPr lang="ru-RU" sz="2400" i="1" dirty="0" smtClean="0">
                <a:solidFill>
                  <a:schemeClr val="bg1"/>
                </a:solidFill>
                <a:latin typeface="Constantia" pitchFamily="18" charset="0"/>
                <a:cs typeface="Arial" pitchFamily="34" charset="0"/>
              </a:rPr>
              <a:t> выставка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6237312"/>
            <a:ext cx="102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onstantia" pitchFamily="18" charset="0"/>
              </a:rPr>
              <a:t>Все на земле от материнских рук</a:t>
            </a:r>
            <a:endParaRPr lang="ru-RU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" name="Picture 8" descr="https://img-fotki.yandex.ru/get/6004/23869276.2a/0_877ab_750958fd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3"/>
            <a:ext cx="8280919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 24 клуб\Desktop\JhJEJjxN__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124744"/>
            <a:ext cx="3528392" cy="36004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4048" y="5790244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Благинина, Е. Посидим в тишине / Е. Благинина.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Стрекоза, 2007.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161с.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 24 клуб\Desktop\XvrSleACsQ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76056" y="5579245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Вестли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А. К. Мама, папа, бабушка, 8 детей и грузовик /А.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Вестли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.- Москва : Махаон, 2010. - 48с.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124744"/>
            <a:ext cx="3528392" cy="352839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 24 клуб\Desktop\Cj7ASzwt2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32040" y="5539007"/>
            <a:ext cx="4104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Лингрен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А. Приключения Эмиля  из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Леннеберги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/А. Линдгрен. - Санкт-Петербург : Азбука-классика, 2006. – 240с.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980728"/>
            <a:ext cx="3528392" cy="36004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 24 клуб\Desktop\Z42_lYMTdw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88024" y="5647300"/>
            <a:ext cx="4176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Олкот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Л. М. Маленькие женщины /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Л.Олкотт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─ М.: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Глобулус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Изд-во ЭНАС, 2006. ─ 312с.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340768"/>
            <a:ext cx="3744416" cy="374441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 24 клуб\Desktop\txsi4xgpaR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932040" y="5618460"/>
            <a:ext cx="40324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Осеева, В.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Динка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В.Осеева. – Москва 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2006. - 400с.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124745"/>
            <a:ext cx="3456384" cy="360039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 24 клуб\Desktop\IlospWbn9A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76056" y="5586874"/>
            <a:ext cx="38884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Роулинг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Д. К. Гарри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Поттер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тайная комната / Д. К. 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Роулинг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.– Москва : Махаон, 2014.- 152с.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980729"/>
            <a:ext cx="3528392" cy="360039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 24 клуб\Desktop\5kwtvfeXg2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20072" y="5377205"/>
            <a:ext cx="36724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Успенский, Э. Дядя Федор, пес и кот / Э.Успенский. ─ Москва : Изд-во БАМБУК, 2004. ─ 111с.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268760"/>
            <a:ext cx="3456384" cy="345638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 24 клуб\Desktop\qiSdqMSo_V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92080" y="5406334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Янссон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Т. Все 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муми-троллях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Т.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Янссон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- Санкт-Петербург : Азбука-классика, 2010. – 421с.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img-fotki.yandex.ru/get/9250/230052382.1c/0_e9450_63939535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980728"/>
            <a:ext cx="3528392" cy="345638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180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МБУК «ЦБС» г. Гуково Городская библиотека №8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на земле от материнских рук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 24 клуб</dc:creator>
  <cp:lastModifiedBy>Admin</cp:lastModifiedBy>
  <cp:revision>56</cp:revision>
  <dcterms:created xsi:type="dcterms:W3CDTF">2023-07-13T07:48:07Z</dcterms:created>
  <dcterms:modified xsi:type="dcterms:W3CDTF">2023-11-28T11:03:20Z</dcterms:modified>
</cp:coreProperties>
</file>