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29241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42561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47581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611872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40085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894334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30087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2533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48862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70148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0037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86185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10831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4774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292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83962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515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1A6D769-30F4-4A24-A8EC-40D19BFF0A3F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FB42D4D-50E0-4DC0-8ED1-A7350C2FE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435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49119"/>
            <a:ext cx="10210800" cy="46058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0789" y="541233"/>
            <a:ext cx="10989276" cy="1757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Поэт из страны детства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4772" y="6025633"/>
            <a:ext cx="34460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выставка</a:t>
            </a:r>
          </a:p>
          <a:p>
            <a:pPr algn="ctr"/>
            <a:r>
              <a:rPr lang="ru-RU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74052" y="0"/>
            <a:ext cx="32132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МБУК «ЦБС» г. Гуково</a:t>
            </a:r>
          </a:p>
          <a:p>
            <a:pPr algn="ctr"/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библиотека №2</a:t>
            </a:r>
            <a:endParaRPr lang="ru-RU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ogda-radueshsya-jizni-1105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9" end="117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2011" y="5245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20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6855" y="1140903"/>
            <a:ext cx="8464491" cy="44209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Спасибо</a:t>
            </a:r>
          </a:p>
          <a:p>
            <a:pPr algn="ctr"/>
            <a:r>
              <a:rPr lang="ru-R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 просмотр!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4516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honoteka.org/uploads/posts/2021-05/1620797203_6-phonoteka_org-p-elektronnaya-biblioteka-fo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3725" y="5300781"/>
            <a:ext cx="11114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Source Sans Pro" panose="020B0503030403020204" pitchFamily="34" charset="0"/>
              </a:rPr>
              <a:t>  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дядя Степа, бывший флотский старшина, стал милиционером! Ребята сразу же прозвали его дядя Степа - Светофор!.. Хотите знать почему? Читайте о подвигах доблестного дяди Степы - милиционера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!..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725" y="6242785"/>
            <a:ext cx="8843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Михалков, С. Дядя Степа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С. Михалков. – Москва : Малыш, 2022. – 64с.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colibribookstore.com/media/catalog/product/cache/1/image/9df78eab33525d08d6e5fb8d27136e95/k/i/kidsbooks-dyadya-ste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10" y="200978"/>
            <a:ext cx="3354757" cy="45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622" y="470266"/>
            <a:ext cx="5271578" cy="31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2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5/1620797203_6-phonoteka_org-p-elektronnaya-biblioteka-fo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.calameoassets.com/160406110323-444aa44b08ebe38e30fe0f2559bc86d2/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02" y="125347"/>
            <a:ext cx="3086182" cy="43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6076" y="6176480"/>
            <a:ext cx="8727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Михалков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Заяц-симулянт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С. Михалков. – Москва :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Стрекоза, 2007.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64с.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6076" y="5349583"/>
            <a:ext cx="11022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Однажды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наступил Зайцу на лапу. Зайцу было не очень больно, но он стал сильно кричать и ругать Медведя, что тот его покалечил. Тогда Мишка взял Зайца к себе в берлогу полечить.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661" y="497469"/>
            <a:ext cx="5412981" cy="304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34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0797203_6-phonoteka_org-p-elektronnaya-biblioteka-fo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102" y="6218960"/>
            <a:ext cx="11318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Михалков, С.В. Стихи и сказки : Упрямый козленок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С.В. Михалков ; Вступ. ст. Д. Благого. –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Переизд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Дет. Лит., 1987. – 655с.. : ил. – (Золотая библиотека)     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01" y="337750"/>
            <a:ext cx="2866669" cy="4057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102" y="5231028"/>
            <a:ext cx="114094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Маленький козленок был непослушный и упрямый. Он не послушал мать, ускакал в далекий лес и попал под ливень. Он очутился на острове среди огромной лужи. Его могли подстеречь злые звери. Кряква сумела организовать козленку помощь. Журавли, зайцы, бобры, пеликаны постарались спасти его. Он вернулся домой, к маме и все вместе весело отпраздновали это событие.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172" t="1322" r="1892" b="17838"/>
          <a:stretch/>
        </p:blipFill>
        <p:spPr>
          <a:xfrm>
            <a:off x="6534081" y="337750"/>
            <a:ext cx="5307810" cy="33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0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0797203_6-phonoteka_org-p-elektronnaya-biblioteka-fo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cdn.book24.ru/v2/AST000000000139421/COVER/cover3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21" y="579818"/>
            <a:ext cx="2967478" cy="40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174" y="6390005"/>
            <a:ext cx="11294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Михалков, С. Как старик корову продавал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С. Михалков. – Москва : Малыш, 2013. – 10с.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0173" y="5137616"/>
            <a:ext cx="11294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стихотворении идет повествование о процедуре продажи старой коровы стариком. Несчастная корова перестала приносить хозяину доход, стала обузой. С утра стоит на базаре старичок, делает безуспешные попытки избавиться от животинки, но желающих купить корову за все время пребывания его на торговой территории не находится.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368" y="428883"/>
            <a:ext cx="5329881" cy="29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25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0797203_6-phonoteka_org-p-elektronnaya-biblioteka-fo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1318" y="6049342"/>
            <a:ext cx="1116227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Михалков, С.В. Детям : Стихи, сказки, рассказы, басни, пьесы : Непьющий воробей / С.В. Михалков ; Предисл. Д.Д. Благого ; Рис. И. Ильинского, Е. </a:t>
            </a:r>
            <a:r>
              <a:rPr lang="ru-RU" sz="1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Рычева</a:t>
            </a:r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Ф. </a:t>
            </a:r>
            <a:r>
              <a:rPr lang="ru-RU" sz="1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Лемикуля</a:t>
            </a:r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Ю. Коровина. – Москва : Дет. Лит.,  1981. – 590с. : ил. – (Библиотека мировой литературы для </a:t>
            </a:r>
            <a:r>
              <a:rPr lang="ru-RU" sz="1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детей,т</a:t>
            </a:r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22, кн. 3)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88" y="304800"/>
            <a:ext cx="2879117" cy="42401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1318" y="5104323"/>
            <a:ext cx="11162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Наш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абсолютный трезвенник и не собирается присоединяться к застолью. Но местное общество иного мнения. И вот под уговорами и откровенным давлением, воля воробышка теряет твердость.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493" y="532626"/>
            <a:ext cx="5189383" cy="291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78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0797203_6-phonoteka_org-p-elektronnaya-biblioteka-fo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665"/>
            <a:ext cx="12192000" cy="691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4293" y="5254676"/>
            <a:ext cx="110634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Михалков, С. Избранные произведения : Стихи,  Басни, Пьесы : </a:t>
            </a:r>
            <a:r>
              <a:rPr lang="ru-RU" sz="1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Полкан</a:t>
            </a:r>
            <a:r>
              <a:rPr lang="ru-RU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Шавка</a:t>
            </a:r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/ С. Михалков. – Москва : Художественная литература, 1951. – 239с. </a:t>
            </a:r>
            <a:r>
              <a:rPr lang="ru-RU" sz="1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Полкан</a:t>
            </a:r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Шавка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www.bookselect.ru/files/products/49927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8960" r="16556" b="6916"/>
          <a:stretch/>
        </p:blipFill>
        <p:spPr bwMode="auto">
          <a:xfrm>
            <a:off x="1696996" y="204901"/>
            <a:ext cx="3052864" cy="44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4292" y="5777896"/>
            <a:ext cx="11063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статном псе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Покане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вредной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Шавке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погнавшихся за зайцем и повстречавших в лесу волков. Хвастливая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Шавка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сразу поджала хвост, почуяв смерть, 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Полкан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решил драться.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Шавка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сбежала, 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Полкан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вступил в бой.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869" y="523577"/>
            <a:ext cx="5243723" cy="294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48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0797203_6-phonoteka_org-p-elektronnaya-biblioteka-fo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4928" y="5916481"/>
            <a:ext cx="1071742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Михалков, С.В. Антология Сатиры и Юмора России </a:t>
            </a:r>
            <a:r>
              <a:rPr lang="en-US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века. Т. 45 : Шел трамвай десятый номер </a:t>
            </a:r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С.В. Михалков. – Москва : </a:t>
            </a:r>
            <a:r>
              <a:rPr lang="ru-RU" sz="1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2006. – 512с. : ил.</a:t>
            </a:r>
            <a:endParaRPr lang="ru-RU" sz="1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95" y="296561"/>
            <a:ext cx="2860715" cy="4405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929" y="5467520"/>
            <a:ext cx="11071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этого стихотворения можно учить малышей как нужно себя вести. В первую очередь в отношении старших.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66" y="552836"/>
            <a:ext cx="5270617" cy="29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7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0797203_6-phonoteka_org-p-elektronnaya-biblioteka-fo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9643" y="5511568"/>
            <a:ext cx="106103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Главный герой маленький, приставучий и неугомонный козлик, который хотел со всеми бодаться и щенок, который хотел кусаться.</a:t>
            </a:r>
            <a:endParaRPr lang="ru-RU" sz="1600" b="0" cap="none" spc="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9643" y="6057264"/>
            <a:ext cx="10610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Михалков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С.В. Стихи и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: Хочу бодаться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С.В. Михалков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Вступ.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Д. Благого. –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Переизд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Дет. Лит., 1987. – 655с.. : ил. – (Золотая библиотека)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10" y="260348"/>
            <a:ext cx="2925187" cy="4268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14" y="260348"/>
            <a:ext cx="5158955" cy="333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10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548</TotalTime>
  <Words>639</Words>
  <Application>Microsoft Office PowerPoint</Application>
  <PresentationFormat>Широкоэкранный</PresentationFormat>
  <Paragraphs>23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Century Gothic</vt:lpstr>
      <vt:lpstr>Source Sans Pro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42</cp:revision>
  <dcterms:created xsi:type="dcterms:W3CDTF">2023-03-14T07:52:49Z</dcterms:created>
  <dcterms:modified xsi:type="dcterms:W3CDTF">2023-11-27T08:58:07Z</dcterms:modified>
</cp:coreProperties>
</file>