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9" r:id="rId4"/>
    <p:sldId id="265" r:id="rId5"/>
    <p:sldId id="257" r:id="rId6"/>
    <p:sldId id="266" r:id="rId7"/>
    <p:sldId id="269" r:id="rId8"/>
    <p:sldId id="262" r:id="rId9"/>
    <p:sldId id="267" r:id="rId10"/>
    <p:sldId id="260" r:id="rId11"/>
    <p:sldId id="258" r:id="rId12"/>
    <p:sldId id="261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4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009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74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8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32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8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3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359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6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34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0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3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2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26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55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93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0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F3FDF9-E77B-4641-9CD1-C6947B38CFD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C665BEC-522B-44CA-A574-47289FA75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4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5210490" y="2162599"/>
            <a:ext cx="6389181" cy="2766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WindCTT" panose="05020000000000000000" pitchFamily="18" charset="0"/>
              </a:rPr>
              <a:t>Страницы блокадного Ленинграда</a:t>
            </a:r>
            <a:endParaRPr lang="ru-RU" dirty="0">
              <a:solidFill>
                <a:schemeClr val="bg1"/>
              </a:solidFill>
              <a:latin typeface="WindCTT" panose="05020000000000000000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7117783" y="5175672"/>
            <a:ext cx="3119275" cy="55033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Виртуальная выставка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 rot="21420000">
            <a:off x="6394675" y="883326"/>
            <a:ext cx="4020809" cy="550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МБУК «ЦБС» г. Гуково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Городская библиотека №2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26442" y="6483177"/>
            <a:ext cx="557559" cy="1918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2024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3" y="260264"/>
            <a:ext cx="3646698" cy="499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00739" y="387074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Эта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прекрасная книга хорошо известна читателю, однако это издание включает в себя много новых, уникальных фотодокументов как из музейных запасников, так и из архива издательства. В книге воспроизведены карты боев за блокадный Ленинград. 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жизни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обращена к юным читателям начальной школы, их учителям, родителям. Всем, кому дорога история Родины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8530" y="5865340"/>
            <a:ext cx="7026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Ходза, Н. Дорога жизни : рассказы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Н. Ходза. – Санкт-Петербург :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Детгиз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2013. – 85,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56" y="260264"/>
            <a:ext cx="6015167" cy="337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60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0335" y="5857102"/>
            <a:ext cx="6005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Чаковский, А.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роман : Кн. 1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А. Чаковский. – Москва :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2019. – 704с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8577" y="2577905"/>
            <a:ext cx="656555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1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 </a:t>
            </a:r>
            <a:r>
              <a:rPr lang="ru-RU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книги романа повествует о начале Великой Отечественной войны, о событиях, предшествующих войне. Автор знакомит нас с героями, некоторые из которых встречаются читателю на протяжении всех томов романа. Во второй книге охватываются боевые действия лета 1941 года, когда фашистские войска пробивались к Ленинграду. Третья и четвёртая книги описывают основные события </a:t>
            </a:r>
            <a:r>
              <a:rPr lang="ru-RU" sz="1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</a:t>
            </a:r>
            <a:r>
              <a:rPr lang="ru-RU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1941-го</a:t>
            </a:r>
            <a:r>
              <a:rPr lang="ru-RU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бой шел уже за саму северную столицу. Книги наполнены массой героев и реальных подвигов, которые ежедневно совершали защитники города. Присутствуют сцены в Верховной ставке, объясняющие решения политического и военного руководства страны. Пятая и заключительная часть «Блокады» почти полностью посвящена «Дороге жизни», легендарной Ладожской ледовой трассы. Автор описывает героизм, бескорыстие и мужество советских людей, позволяющих жить и бороться блокадному Ленинграду.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3" y="177113"/>
            <a:ext cx="3381375" cy="534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151" y="177113"/>
            <a:ext cx="4274408" cy="24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914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8" y="174796"/>
            <a:ext cx="3238500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12325" y="5865340"/>
            <a:ext cx="8682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Чуковский, Н. Балтийское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Легендарные романы об осажденном городе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Н. Чуковский. – Москва :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2019. – 640с.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4995" y="321137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легендарный роман по праву признан одной из лучших и самых правдивых книг о Великой Отечественной войне. Будучи участником обороны Ленинграда и проведя в городе всю Блокаду Николай Чуковский - военкор в 3-м Гвардейском истребительном авиационном полку - создал потрясающе достоверное произведение материалом для которого стала сама блокадная жизнь, а героями люди, с которыми автор делил все тяготы войны в осажденном городе. Эта книга с необыкновенным мужеством и достоверностью рассказывает о тяжелейших буднях блокадного Ленинграда и летчиках авиации Балтийского флота, защищавших Дорогу жизни и небо великого города от бесчеловечных бомбежек Люфтваффе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4796"/>
            <a:ext cx="5222790" cy="293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8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7307" y="444843"/>
            <a:ext cx="10322011" cy="47861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2700">
                  <a:solidFill>
                    <a:srgbClr val="6A472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WindCTT" panose="05020000000000000000" pitchFamily="18" charset="0"/>
              </a:rPr>
              <a:t>СПАСИБО</a:t>
            </a:r>
          </a:p>
          <a:p>
            <a:pPr algn="ctr"/>
            <a:r>
              <a:rPr lang="ru-RU" sz="5400" dirty="0" smtClean="0">
                <a:ln w="12700">
                  <a:solidFill>
                    <a:srgbClr val="6A472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WindCTT" panose="05020000000000000000" pitchFamily="18" charset="0"/>
              </a:rPr>
              <a:t>ЗА ПРОСМОТР!</a:t>
            </a:r>
            <a:endParaRPr lang="ru-RU" sz="5400" b="0" cap="none" spc="0" dirty="0">
              <a:ln w="12700">
                <a:solidFill>
                  <a:srgbClr val="6A472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WindCTT" panose="050200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7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3254" y="3988307"/>
            <a:ext cx="100748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Блокада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 - чудовищное испытание, выпавшее на долю его жителей.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нескончаемых страданий, мученичества, бомбежек, холода, голода и болезней были самыми страшными за всю трехсотлетнюю историю города.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книги расскажут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мужестве,  силе воли, умении не сдаваться и выживать и идти на все, абсолютно на все ради победы.  Ни один человек не должен забыть великий и так тяжело давшийся подвиг ленинградцев.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20" y="75686"/>
            <a:ext cx="8691434" cy="381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170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4769" y="2819565"/>
            <a:ext cx="71916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Вроде бы книга посвящена воспоминаниям о голоде и холоде, о страшных смертях, но это не книга смерти, а книга жизни», – так говорили сами авторы, Даниил Гранин и Алесь Адамович, о своей «Блокадной книге» – произведении мощном и трагическом, над которым писатели работали много лет, собирая и записывая более 200 рассказов уцелевших ленинградцев.</a:t>
            </a:r>
          </a:p>
          <a:p>
            <a:pPr algn="just" fontAlgn="base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900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блокады Ленинграда, отнявшей сотни тысяч невинных жизней – жизней женщин, стариков, детей.</a:t>
            </a:r>
          </a:p>
          <a:p>
            <a:pPr algn="just" fontAlgn="base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Подвиг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одних жителей, трудившихся и боровшихся в поистине нечеловеческих условиях, – и гнусное мародерство других, скупавших за хлеб и крупу у голодных их последние ценности.</a:t>
            </a:r>
          </a:p>
          <a:p>
            <a:pPr algn="just" fontAlgn="base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Ужасная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 1942 года, когда гибли от голода целые семьи, – и новогодние елки, на которые ленинградским детям чудом ухитрялись доставлять по Дороге жизни мандарины…</a:t>
            </a:r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3" y="197066"/>
            <a:ext cx="3347896" cy="523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89904" y="5791200"/>
            <a:ext cx="864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Адамович, А., Гранин, Д. Блокадная книга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А. Адамович, Д. Гранин. – Москва : АСТ, 2022. – 800с. – (Русская классика)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524" y="197066"/>
            <a:ext cx="3602123" cy="256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7251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4" y="168361"/>
            <a:ext cx="3457575" cy="52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97393" y="4037735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известный детский писатель, участник Великой Отечественной войны (1941-1945) - рассказывает младшим школьникам о ее главных битвах: шесть книг серии описывают подвиг нашего народа в освобождении родной страны и Европы от фашистских захватчиков. Четвертая книга серии посвящена блокаде Ленинграда (1941-1944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734" y="244433"/>
            <a:ext cx="5033319" cy="342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1849" y="5757181"/>
            <a:ext cx="10869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 Подвиг Ленинграда. 1941-1944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рассказы для детей / С. Алексеев ;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Лурье. – Москва : Детская литература, 2015. – 81,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: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ил.. – (Великие битвы Великой Отечественной)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0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0" y="388723"/>
            <a:ext cx="30861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06569" y="3550785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Ольгу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Берггольц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«ленинградской Мадонной»,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«голосом Города»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все девятьсот блокадных дней. По дневникам, прозе и стихам О.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Берггольц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проследив перипетии судьбы поэта, можно понять, что происходило с нашей страной в довоенные, военные и послевоенные годы. В настоящее издание вошли ошеломляющей откровенности и силы дневники 1939-1949 годов, письма, отрывки из второй, так и не дописанной части книги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«Дневные звезды».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680" y="5840627"/>
            <a:ext cx="986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Берггольц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 Никто не забыт и ничто не забыто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О.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Берггольц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Санкт-Петербург : Азбука, 2022. – 448с. – (Азбука-Классика,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Non-Fiction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4" y="388723"/>
            <a:ext cx="5145891" cy="288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6867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3859" y="3562652"/>
            <a:ext cx="71751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Произведение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блокадного человека» представляет собой одно из ценных свидетельств пограничного опыта человека, оказавшегося в блокадном городе. И этот человек – женщина в ее повседневной действительности. В тексте автор постоянно обращается к оппозиции женского и мужского взглядов на происходящее.</a:t>
            </a:r>
          </a:p>
          <a:p>
            <a:pPr algn="just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Вторую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книги занимает «Проза военных лет», куда входят произведения, написанные в 1942–1945 годах. Они относятся к тому роду словесности, который Гинзбург позднее назвала «промежуточной литературой», поскольку он одновременно объединяет в себе и документальное, и художественное начало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5" y="332088"/>
            <a:ext cx="3118279" cy="493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13686" y="5840627"/>
            <a:ext cx="8625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Гинзбург, Л. Записки блокадного человека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Л. Гинзбург. – Москва : АСТ, 2020. – 340с. – (Блокадная книга)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450" y="333082"/>
            <a:ext cx="4311220" cy="324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14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65" y="5824151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Лукницкий, П. Ленинград действует… :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Фронтовой дневник. Первый год войны :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3-х кн.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П. Лукницкий ; 2-е издание. – Москва : Советский писатель, 1971. – 679с.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16" t="3062" r="3662" b="2982"/>
          <a:stretch/>
        </p:blipFill>
        <p:spPr>
          <a:xfrm>
            <a:off x="980303" y="337750"/>
            <a:ext cx="3146854" cy="4802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68225" y="330250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 писатель Павел Лукницкий был специальным военным корреспондентом ТАСС по Ленинградскому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фронтам. В течение всех девятисот дней блокады Ленинграда и до полного освобождения Ленинградской области от оккупантов, постоянно участвуя в жизни города-героя и во многих боевых операциях – сначала при активной обороне, а потом в наступлении, – писатель систематически, ежедневно вел подробные дневниковые записи, которые и составили три эпопеи «Ленинград действует…». В них дана широкая картина гигантской битвы, жизни и быта героических защитников Ленинграда. Содержание эпопеи составляют только подлинные факты.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221" y="184480"/>
            <a:ext cx="4310009" cy="311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61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2" y="309806"/>
            <a:ext cx="3233609" cy="508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87329" y="336171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Великая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война. Блокада Ленинграда. Семью Медведевых ждут тяжелейшие жизненные испытания, череда обретений и утрат, им предстоит познать беспредельную силу духа, хлебнуть немало горя. Эта книга о силе и слабости человеческой, о самопожертвовании и женской любви, которая встает как проклятие или благословение, разрывает связи с близкими людьми и уничтожает надежду на будущее, но помогает выстоять в войне против жестокого врага, ибо дает любящей женщине колоссальную силу. Жизнь героев романа, как жизнь миллионов людей, уложилась в исторические рамки бытия советского государства.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1838" y="5857103"/>
            <a:ext cx="8328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Нестерова, Н. Жребий праведных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грешниц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Н. Нестерова. – Москва : АСТ, 2016. – 340с.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376" y="270872"/>
            <a:ext cx="4625906" cy="285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93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14" y="370702"/>
            <a:ext cx="3159470" cy="486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77060" y="3140316"/>
            <a:ext cx="76282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блокаде написано немало. Казалось бы, эта горькая тема во многом исчерпана, но находятся все новые и новые свидетельства об этом трагическом периоде в истории Северной столицы. Книга Владимира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Ходановича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этого ряда. Речь пойдет о блокадных буднях одного района Ленинграда – парка имени 1 Мая (нынешнего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Екатерингофского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и его ближайших окрестностей в период с начала 1941 по январь 1944 года.</a:t>
            </a:r>
          </a:p>
          <a:p>
            <a:pPr algn="just" fontAlgn="base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прочтете о том, как выживали ленинградцы в годы тяжких испытаний, о тех, кто не дожил до Победы, о предприятиях, школах, детских садах, яслях блокадной поры. Об оборонительных сооружениях и медсанбатах, которые располагались рядом с парком… Основу книги составили материалы нескольких архивов, в том числе рассекреченных дел, и мемуары жителей этого района блокадного Ленинграда, как опубликованные, так и публикуемые впервые.</a:t>
            </a:r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9287" y="5873579"/>
            <a:ext cx="9374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Ходанович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 Блокадные будни одного района Ленинграда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В.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Ходанович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Центрполиграф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2015. – 505с. : 93 ил.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839"/>
          <a:stretch/>
        </p:blipFill>
        <p:spPr>
          <a:xfrm>
            <a:off x="5165124" y="370702"/>
            <a:ext cx="5052111" cy="258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98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664</TotalTime>
  <Words>1269</Words>
  <Application>Microsoft Office PowerPoint</Application>
  <PresentationFormat>Широкоэкранный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Impact</vt:lpstr>
      <vt:lpstr>Times New Roman</vt:lpstr>
      <vt:lpstr>WindCTT</vt:lpstr>
      <vt:lpstr>Главное мероприятие</vt:lpstr>
      <vt:lpstr>Страницы блокадного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Страницы блокадного Ленинграда</dc:title>
  <dc:creator>Admin</dc:creator>
  <cp:lastModifiedBy>Admin</cp:lastModifiedBy>
  <cp:revision>40</cp:revision>
  <dcterms:created xsi:type="dcterms:W3CDTF">2023-11-27T07:43:59Z</dcterms:created>
  <dcterms:modified xsi:type="dcterms:W3CDTF">2024-01-19T11:29:14Z</dcterms:modified>
</cp:coreProperties>
</file>