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8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2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4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1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7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6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B7C-6F1D-4C77-B7D7-EDE890F10DE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66DC-BA8F-4D85-91F2-C851A0DE0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 КНИГОЙ В ГОД СЕМЬ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 КНИГОЙ В ГОД СЕМЬ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 КНИГОЙ В ГОД СЕМЬ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4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 КНИГОЙ В ГОД СЕМЬИ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 КНИГОЙ В ГОД СЕМЬИ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 КНИГОЙ В ГОД СЕМЬ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 КНИГОЙ В ГОД СЕМЬ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3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 КНИГОЙ В ГОД СЕМЬ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 КНИГОЙ В ГОД СЕМЬ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0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 КНИГОЙ В ГОД СЕМЬ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 КНИГОЙ В ГОД СЕМЬ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5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 КНИГОЙ В ГОД СЕМЬ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78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2024-02-09T10:57:38Z</dcterms:created>
  <dcterms:modified xsi:type="dcterms:W3CDTF">2024-02-09T11:02:55Z</dcterms:modified>
</cp:coreProperties>
</file>