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6" r:id="rId9"/>
    <p:sldId id="262" r:id="rId10"/>
    <p:sldId id="265" r:id="rId11"/>
    <p:sldId id="264" r:id="rId12"/>
    <p:sldId id="269" r:id="rId13"/>
    <p:sldId id="267" r:id="rId14"/>
    <p:sldId id="268" r:id="rId15"/>
    <p:sldId id="271" r:id="rId16"/>
    <p:sldId id="270" r:id="rId17"/>
    <p:sldId id="273" r:id="rId18"/>
    <p:sldId id="272" r:id="rId19"/>
    <p:sldId id="274" r:id="rId20"/>
    <p:sldId id="276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105-645C-497C-BCE8-DA6DAAD66FD6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E290-F11C-45AE-9AE1-2336CD7F7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105-645C-497C-BCE8-DA6DAAD66FD6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E290-F11C-45AE-9AE1-2336CD7F7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105-645C-497C-BCE8-DA6DAAD66FD6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E290-F11C-45AE-9AE1-2336CD7F7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105-645C-497C-BCE8-DA6DAAD66FD6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E290-F11C-45AE-9AE1-2336CD7F7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105-645C-497C-BCE8-DA6DAAD66FD6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E290-F11C-45AE-9AE1-2336CD7F7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105-645C-497C-BCE8-DA6DAAD66FD6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E290-F11C-45AE-9AE1-2336CD7F7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105-645C-497C-BCE8-DA6DAAD66FD6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E290-F11C-45AE-9AE1-2336CD7F7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105-645C-497C-BCE8-DA6DAAD66FD6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E290-F11C-45AE-9AE1-2336CD7F7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105-645C-497C-BCE8-DA6DAAD66FD6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E290-F11C-45AE-9AE1-2336CD7F7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105-645C-497C-BCE8-DA6DAAD66FD6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E290-F11C-45AE-9AE1-2336CD7F7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105-645C-497C-BCE8-DA6DAAD66FD6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E290-F11C-45AE-9AE1-2336CD7F7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3105-645C-497C-BCE8-DA6DAAD66FD6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0E290-F11C-45AE-9AE1-2336CD7F73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ub\Documents\Виртуальная выставка КРЫМ - ТЕРРИТОРИЯ ДЕТСТВА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lub\Documents\Виртуальная выставка КРЫМ - ТЕРРИТОРИЯ ДЕТСТВА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lub\Documents\Виртуальная выставка КРЫМ - ТЕРРИТОРИЯ ДЕТСТВА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lub\Documents\Виртуальная выставка КРЫМ - ТЕРРИТОРИЯ ДЕТСТВА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lub\Documents\Виртуальная выставка КРЫМ - ТЕРРИТОРИЯ ДЕТСТВА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lub\Documents\Виртуальная выставка КРЫМ - ТЕРРИТОРИЯ ДЕТСТВА\Слай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lub\Documents\Виртуальная выставка КРЫМ - ТЕРРИТОРИЯ ДЕТСТВА\Слайд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lub\Documents\Виртуальная выставка КРЫМ - ТЕРРИТОРИЯ ДЕТСТВА\Слайд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lub\Documents\Виртуальная выставка КРЫМ - ТЕРРИТОРИЯ ДЕТСТВА\Слайд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lub\Documents\Виртуальная выставка КРЫМ - ТЕРРИТОРИЯ ДЕТСТВА\Слайд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lub\Documents\Виртуальная выставка КРЫМ - ТЕРРИТОРИЯ ДЕТСТВА\Слайд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lub\Documents\Виртуальная выставка КРЫМ - ТЕРРИТОРИЯ ДЕТСТВА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lub\Documents\Виртуальная выставка КРЫМ - ТЕРРИТОРИЯ ДЕТСТВА\Слайд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Klub\Documents\Виртуальная выставка КРЫМ - ТЕРРИТОРИЯ ДЕТСТВА\Слайд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lub\Documents\Виртуальная выставка КРЫМ - ТЕРРИТОРИЯ ДЕТСТВА\Слайд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lub\Documents\Виртуальная выставка КРЫМ - ТЕРРИТОРИЯ ДЕТСТВА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lub\Documents\Виртуальная выставка КРЫМ - ТЕРРИТОРИЯ ДЕТСТВА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lub\Documents\Виртуальная выставка КРЫМ - ТЕРРИТОРИЯ ДЕТСТВА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lub\Documents\Виртуальная выставка КРЫМ - ТЕРРИТОРИЯ ДЕТСТВА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lub\Documents\Виртуальная выставка КРЫМ - ТЕРРИТОРИЯ ДЕТСТВА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lub\Documents\Виртуальная выставка КРЫМ - ТЕРРИТОРИЯ ДЕТСТВА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lub\Documents\Виртуальная выставка КРЫМ - ТЕРРИТОРИЯ ДЕТСТВА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Klub</dc:creator>
  <cp:lastModifiedBy>Klub</cp:lastModifiedBy>
  <cp:revision>10</cp:revision>
  <dcterms:created xsi:type="dcterms:W3CDTF">2024-03-05T07:34:36Z</dcterms:created>
  <dcterms:modified xsi:type="dcterms:W3CDTF">2024-03-05T07:42:26Z</dcterms:modified>
</cp:coreProperties>
</file>