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2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2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43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3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2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0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6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18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96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6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A0629-AD3A-46B7-B088-6889A2695EEC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9C9F1-ADBD-480D-9F3E-FE2FDA998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21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35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6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3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5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8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31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65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5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2024-02-27T07:37:41Z</dcterms:created>
  <dcterms:modified xsi:type="dcterms:W3CDTF">2024-02-27T07:41:21Z</dcterms:modified>
</cp:coreProperties>
</file>