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67" r:id="rId11"/>
    <p:sldId id="257" r:id="rId12"/>
    <p:sldId id="269" r:id="rId13"/>
    <p:sldId id="266" r:id="rId14"/>
    <p:sldId id="268" r:id="rId15"/>
    <p:sldId id="270" r:id="rId16"/>
    <p:sldId id="273" r:id="rId17"/>
    <p:sldId id="272" r:id="rId18"/>
    <p:sldId id="271" r:id="rId19"/>
    <p:sldId id="275" r:id="rId20"/>
    <p:sldId id="274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635C-023F-4C3B-B23C-50420E6C5503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74BB-58E3-4670-A9DA-F962A65694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b\Documents\Семья вирт. выставка)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ub\Documents\Семья вирт. выставка)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lub\Documents\Семья вирт. выставка)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lub\Documents\Семья вирт. выставка)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lub\Documents\Семья вирт. выставка)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lub\Documents\Семья вирт. выставка)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lub\Documents\Семья вирт. выставка)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lub\Documents\Семья вирт. выставка)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lub\Documents\Семья вирт. выставка)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lub\Documents\Семья вирт. выставка)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lub\Documents\Семья вирт. выставка)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ub\Documents\Семья вирт. выставка)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lub\Documents\Семья вирт. выставка)\Слайд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lub\Documents\Семья вирт. выставка)\Слайд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lub\Documents\Семья вирт. выставка)\Слайд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lub\Documents\Семья вирт. выставка)\Слайд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6309320"/>
            <a:ext cx="482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МУК «ЦБС» г. Гуково, детская библиотека № 5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b\Documents\Семья вирт. выставка)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b\Documents\Семья вирт. выставка)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ub\Documents\Семья вирт. выставка)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ub\Documents\Семья вирт. выставка)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ub\Documents\Семья вирт. выставка)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ub\Documents\Семья вирт. выставка)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ub\Documents\Семья вирт. выставка)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Klub</cp:lastModifiedBy>
  <cp:revision>12</cp:revision>
  <dcterms:created xsi:type="dcterms:W3CDTF">2024-03-06T08:30:58Z</dcterms:created>
  <dcterms:modified xsi:type="dcterms:W3CDTF">2024-03-06T08:39:51Z</dcterms:modified>
</cp:coreProperties>
</file>