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63" r:id="rId4"/>
    <p:sldId id="259" r:id="rId5"/>
    <p:sldId id="264" r:id="rId6"/>
    <p:sldId id="261" r:id="rId7"/>
    <p:sldId id="260" r:id="rId8"/>
    <p:sldId id="262" r:id="rId9"/>
    <p:sldId id="258" r:id="rId10"/>
    <p:sldId id="272" r:id="rId11"/>
    <p:sldId id="274" r:id="rId12"/>
    <p:sldId id="268" r:id="rId13"/>
    <p:sldId id="273" r:id="rId14"/>
    <p:sldId id="267" r:id="rId15"/>
    <p:sldId id="266" r:id="rId16"/>
    <p:sldId id="270" r:id="rId17"/>
    <p:sldId id="265" r:id="rId18"/>
    <p:sldId id="27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FF00"/>
    <a:srgbClr val="33CC33"/>
    <a:srgbClr val="154907"/>
    <a:srgbClr val="FFFF66"/>
    <a:srgbClr val="FFCC00"/>
    <a:srgbClr val="FF9933"/>
    <a:srgbClr val="FF99FF"/>
    <a:srgbClr val="CC00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4F9B2-C195-424E-BBF6-A57E37D9ADC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A502-E0A2-4314-96DD-3A0EDF968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75776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4F9B2-C195-424E-BBF6-A57E37D9ADC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A502-E0A2-4314-96DD-3A0EDF968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57638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4F9B2-C195-424E-BBF6-A57E37D9ADC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A502-E0A2-4314-96DD-3A0EDF968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20610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4F9B2-C195-424E-BBF6-A57E37D9ADC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A502-E0A2-4314-96DD-3A0EDF968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42644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4F9B2-C195-424E-BBF6-A57E37D9ADC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A502-E0A2-4314-96DD-3A0EDF968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663075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4F9B2-C195-424E-BBF6-A57E37D9ADC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A502-E0A2-4314-96DD-3A0EDF968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06182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4F9B2-C195-424E-BBF6-A57E37D9ADC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A502-E0A2-4314-96DD-3A0EDF968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89298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4F9B2-C195-424E-BBF6-A57E37D9ADC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A502-E0A2-4314-96DD-3A0EDF968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05434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4F9B2-C195-424E-BBF6-A57E37D9ADC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A502-E0A2-4314-96DD-3A0EDF968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53692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4F9B2-C195-424E-BBF6-A57E37D9ADC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A502-E0A2-4314-96DD-3A0EDF968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23150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4F9B2-C195-424E-BBF6-A57E37D9ADC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A502-E0A2-4314-96DD-3A0EDF968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7877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rgbClr val="4E7A72"/>
            </a:gs>
            <a:gs pos="4372">
              <a:srgbClr val="4E7A72"/>
            </a:gs>
            <a:gs pos="65000">
              <a:schemeClr val="accent1">
                <a:lumMod val="40000"/>
                <a:lumOff val="60000"/>
              </a:schemeClr>
            </a:gs>
            <a:gs pos="100000">
              <a:srgbClr val="55B39D"/>
            </a:gs>
            <a:gs pos="100000">
              <a:schemeClr val="accent1">
                <a:lumMod val="45000"/>
                <a:lumOff val="55000"/>
              </a:schemeClr>
            </a:gs>
            <a:gs pos="100000">
              <a:srgbClr val="00B0F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4F9B2-C195-424E-BBF6-A57E37D9ADC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2A502-E0A2-4314-96DD-3A0EDF968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6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967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rgbClr val="EE5444"/>
            </a:gs>
            <a:gs pos="4372">
              <a:srgbClr val="75170D"/>
            </a:gs>
            <a:gs pos="65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60000"/>
                <a:lumOff val="40000"/>
              </a:schemeClr>
            </a:gs>
            <a:gs pos="92356">
              <a:schemeClr val="accent2">
                <a:lumMod val="60000"/>
                <a:lumOff val="40000"/>
              </a:schemeClr>
            </a:gs>
            <a:gs pos="91000">
              <a:schemeClr val="accent2">
                <a:lumMod val="60000"/>
                <a:lumOff val="40000"/>
              </a:schemeClr>
            </a:gs>
            <a:gs pos="84000">
              <a:schemeClr val="accent2">
                <a:lumMod val="40000"/>
                <a:lumOff val="60000"/>
              </a:schemeClr>
            </a:gs>
            <a:gs pos="86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57" y="279843"/>
            <a:ext cx="11705335" cy="63342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5439" y="1219124"/>
            <a:ext cx="2891273" cy="4455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79365" y="3718511"/>
            <a:ext cx="73248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Казино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не только рулетка, это образ жизни. Катя Петровская, сотрудница пресс-центра УВД, и майор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«убойного отдела»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Никита Колосов убедились в этом, расследуя три убийства в казино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«Красный Мак».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Роковые страсти и роковые женщины, большие деньги и отчаянный риск, взлеты и крушения - все здесь сконцентрировано до предела, все на грани взрыва. Что за этими преступлениями - происки конкурентов, личная месть или ревность, а может и того хуже - маниакальная одержимость? Версий, фактов, улик - много, а разгадка криминальной шарады по-прежнему в тумане. И даже когда Никита и Катя вплотную приблизились к ней, они отказываются верить, что подобное возможно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75198" y="5744396"/>
            <a:ext cx="35121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Степанова, Т. Улыбка химеры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Т. Степанова. – Москва :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Эксмо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-Пресс, 2019. – 352с. – (По следам громких дел)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57" y="279843"/>
            <a:ext cx="3539820" cy="3517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136" y="457799"/>
            <a:ext cx="7488796" cy="76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79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32" y="261853"/>
            <a:ext cx="11705335" cy="63342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61196" y="336415"/>
            <a:ext cx="470675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Улыбка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не просто мимолетное движение мышц лица. Она является отражением наших эмоций, инструментом социальной коммуникации и феноменом, который имеет глубокие корни в эволюции человечества. Понимание психологии улыбок может помочь нам лучше понимать себя и других, а также использовать этот мощный инструмент для создания позитивных социальных связей и улучшения качества жизни. Так что не стесняйтесь улыбаться - это может изменить мир вокруг вас.</a:t>
            </a:r>
          </a:p>
        </p:txBody>
      </p:sp>
    </p:spTree>
    <p:extLst>
      <p:ext uri="{BB962C8B-B14F-4D97-AF65-F5344CB8AC3E}">
        <p14:creationId xmlns:p14="http://schemas.microsoft.com/office/powerpoint/2010/main" val="1241545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rgbClr val="6ADC6A"/>
            </a:gs>
            <a:gs pos="40000">
              <a:srgbClr val="218723"/>
            </a:gs>
            <a:gs pos="4372">
              <a:srgbClr val="113A0C"/>
            </a:gs>
            <a:gs pos="78000">
              <a:srgbClr val="6ADC6A"/>
            </a:gs>
            <a:gs pos="100000">
              <a:srgbClr val="6ADC6A"/>
            </a:gs>
            <a:gs pos="94000">
              <a:srgbClr val="6ADC6A"/>
            </a:gs>
            <a:gs pos="95000">
              <a:srgbClr val="6ADC6A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32" y="292288"/>
            <a:ext cx="11705335" cy="63342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871" y="756183"/>
            <a:ext cx="3008215" cy="4649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24933" y="5646580"/>
            <a:ext cx="37340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Булгаков, М.А. Собачье сердце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М.А. Булгаков. – Москва : АСТ, 2019. – 352 с. – (Эксклюзивная классика)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139" y="1220077"/>
            <a:ext cx="3782191" cy="2786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425589" y="3995149"/>
            <a:ext cx="71392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Повесть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«Собачье сердце» – одно из самых известных и запоминающихся произведений в творчестве Михаила Булгакова. С неподражаемым сарказмом и юмором Булгаков описал небывалый рискованный эксперимент профессора Преображенского по превращению собаки в человека, создав великолепную пародию на парадоксальную обстановку Советской России 30-х годов. Жестокий опыт по выведению новой «породы» людей показывает, что нельзя безнаказанно экспериментировать с природой и менять Божий Промысел в угоду политическим целям. Детища подобных экспериментов способны уничтожить своих создателей.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6"/>
          <a:stretch/>
        </p:blipFill>
        <p:spPr>
          <a:xfrm>
            <a:off x="4318281" y="337566"/>
            <a:ext cx="7353905" cy="83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981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8000">
              <a:schemeClr val="accent1">
                <a:lumMod val="75000"/>
              </a:schemeClr>
            </a:gs>
            <a:gs pos="4372">
              <a:schemeClr val="accent5">
                <a:lumMod val="50000"/>
              </a:schemeClr>
            </a:gs>
            <a:gs pos="65000">
              <a:schemeClr val="accent1">
                <a:lumMod val="60000"/>
                <a:lumOff val="40000"/>
              </a:schemeClr>
            </a:gs>
            <a:gs pos="100000">
              <a:srgbClr val="55B39D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32" y="261853"/>
            <a:ext cx="11705335" cy="63342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09804" y="5771934"/>
            <a:ext cx="43199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Задорнов, М. Этот безумный, безумный, безумный мир…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М. Задорнов. – Москва : АСТ ;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Астрель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Транзиткнига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2005. – 415,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969" y="1152278"/>
            <a:ext cx="2954009" cy="4530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88039" y="4031123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новую книгу популярного писателя-сатирика вошли произведения разных лет, в том числе «Путевые заметки якобы об Америке», написанные в конце 1980-х гг. Содержание: Фантазии уставшего романтика, Возвращение (Путевые заметки якобы об Америке), «После нас - хоть потоп!», А у нас во дворе (Не то сценарий, не то пьеса, а, точнее, ни то ни се), Записная книжка уставшего романтика, Только у Нас!, Этот безумный мир...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93" y="1280942"/>
            <a:ext cx="5354304" cy="2711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22" y="324647"/>
            <a:ext cx="10193897" cy="82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199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chemeClr val="accent4">
                <a:lumMod val="75000"/>
              </a:schemeClr>
            </a:gs>
            <a:gs pos="4372">
              <a:srgbClr val="393517"/>
            </a:gs>
            <a:gs pos="65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40000"/>
                <a:lumOff val="60000"/>
              </a:schemeClr>
            </a:gs>
            <a:gs pos="96000">
              <a:schemeClr val="accent4">
                <a:lumMod val="40000"/>
                <a:lumOff val="60000"/>
              </a:schemeClr>
            </a:gs>
            <a:gs pos="96000">
              <a:schemeClr val="accent4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57" y="232977"/>
            <a:ext cx="11705335" cy="63342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1237" y="4480095"/>
            <a:ext cx="69257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Роман Джерома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Клапки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Джерома «Трое в лодке», написанный по воспоминаниям о медовом месяце на Темзе, принес автору мировую славу, повлиял на множество юмористов и сатириков и к тому же способствовал развитию речного туризма. История трех друзей, отправившихся в поход по реке, по сей день остается непревзойденным образчиком английского юмора. Продолжение романа – «Трое на четырех колесах!» о заграничном велотурне и не менее веселые рассказы – в сборнике.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981" y="1356730"/>
            <a:ext cx="4685048" cy="3123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855292" y="5608321"/>
            <a:ext cx="39675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Джером. К.Д. Трое в лодке, не считая собаки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К.Д. Джером. – Москва : АСТ, 2020. – 288 с.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2756" y="932949"/>
            <a:ext cx="2832714" cy="4455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72"/>
          <a:stretch/>
        </p:blipFill>
        <p:spPr>
          <a:xfrm>
            <a:off x="376807" y="386367"/>
            <a:ext cx="8022100" cy="77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79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CC00CC"/>
            </a:gs>
            <a:gs pos="4372">
              <a:srgbClr val="660066"/>
            </a:gs>
            <a:gs pos="65000">
              <a:srgbClr val="FF99FF"/>
            </a:gs>
            <a:gs pos="100000">
              <a:srgbClr val="FF99FF"/>
            </a:gs>
            <a:gs pos="96000">
              <a:srgbClr val="FF66FF"/>
            </a:gs>
            <a:gs pos="94000">
              <a:srgbClr val="FF66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32" y="236095"/>
            <a:ext cx="11705335" cy="63342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33363" y="3698088"/>
            <a:ext cx="694751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Знаменитый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сатирический роман конца 20-х годов прошлого века. В центре его – образ Остапа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Бендера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обаятельного жулика, авантюриста, натуры артистической и независимой, с великолепным чувством юмора. По ходу сюжета, в погоне за бриллиантами, герой вольно или невольно становится разоблачителем многих уродливых явлений жизни и быта Страны Советов. Перед читателями проходит обширная галерея ярких сатирических персонажей: бюрократов, взяточников, демагогов, приспособленцев, которые во множестве расплодились в России времен нэпа.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813" y="946275"/>
            <a:ext cx="4926616" cy="2751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59939" y="5645482"/>
            <a:ext cx="3856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Ильф, И., Петров, Е. Двенадцать стульев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И. Ильф, Е. Петров. – Москва : АСТ; Эксклюзив, 2022. – 448 с.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53" y="918389"/>
            <a:ext cx="2894169" cy="45408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46" y="289739"/>
            <a:ext cx="786765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776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rgbClr val="FFCC00"/>
            </a:gs>
            <a:gs pos="4372">
              <a:srgbClr val="FF9933"/>
            </a:gs>
            <a:gs pos="65000">
              <a:srgbClr val="FFFF66"/>
            </a:gs>
            <a:gs pos="100000">
              <a:srgbClr val="FFFF66"/>
            </a:gs>
            <a:gs pos="95000">
              <a:srgbClr val="FFFF66"/>
            </a:gs>
            <a:gs pos="95000">
              <a:srgbClr val="FFFF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32" y="261853"/>
            <a:ext cx="11705335" cy="63342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073" y="1255894"/>
            <a:ext cx="2803192" cy="4473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276769" y="5793635"/>
            <a:ext cx="342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Раневская, Ф. Судьба-шлюха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Ф. Раневская. – Москва :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Астрель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АСТ, 2008. – 223,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2594" y="3641489"/>
            <a:ext cx="732807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Фаина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Раневская. Великая актриса и скандальная особа, язвительная дама с искрометным юмором и философ с цигаркой в зубах… Ее боялись и боготворили, с ней искали встреч и ее избегали. Слишком страшно было оказаться на месте человека, нашпиленного на иглу ее афористических резолюций. Но мало кто знал, что в незаурядной личности таится страшно одинокая и ранимая душа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Какой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была в жизни, как складывалась ее творческая судьба и что происходило на самом деле, может рассказать только она сама со страниц той книги, которую она так и не написала…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32" y="261853"/>
            <a:ext cx="4506182" cy="3379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365" y="362172"/>
            <a:ext cx="702945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34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rgbClr val="006600"/>
            </a:gs>
            <a:gs pos="4372">
              <a:srgbClr val="006600"/>
            </a:gs>
            <a:gs pos="65000">
              <a:srgbClr val="33CC33"/>
            </a:gs>
            <a:gs pos="100000">
              <a:srgbClr val="00FF00"/>
            </a:gs>
            <a:gs pos="94000">
              <a:srgbClr val="00FF00"/>
            </a:gs>
            <a:gs pos="95000">
              <a:srgbClr val="00FF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32" y="261853"/>
            <a:ext cx="11705335" cy="63342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211" y="1284765"/>
            <a:ext cx="5420318" cy="3048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88863" y="4333694"/>
            <a:ext cx="71899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Сказка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современного классика Леонида Филатов - лучшая книга для семейного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чтения,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половина текста которой уже разобрана на афоризмы и анекдоты. Перед вами - первое полностью иллюстрированное издание. Характерные персонажи, остроумные мизансцены - одна из самых ярких книг ХХ века наконец-то выходит в замечательном оформлении. Все тексты в этой книге даны в последней прижизненной редакции автора.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83408" y="5706450"/>
            <a:ext cx="37606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Филатов, Л. Про Федота стрельца – удалого молодца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Л. Филатов. – Москва : АСТ, 2017. – 288 с.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3" b="1"/>
          <a:stretch/>
        </p:blipFill>
        <p:spPr>
          <a:xfrm>
            <a:off x="334851" y="300251"/>
            <a:ext cx="8229599" cy="9354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9718" y="913778"/>
            <a:ext cx="3048010" cy="4641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43549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969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615189" y="540913"/>
            <a:ext cx="6217569" cy="345153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Haettenschweiler" panose="020B0706040902060204" pitchFamily="34" charset="0"/>
              </a:rPr>
              <a:t>Спасибо</a:t>
            </a:r>
          </a:p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Haettenschweiler" panose="020B0706040902060204" pitchFamily="34" charset="0"/>
              </a:rPr>
              <a:t>за просмотр 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1439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8941" y="282386"/>
            <a:ext cx="520306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Что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заставляет нас улыбаться: неожиданно выскочивший из-за осенней хмурой тучи лучик солнца или чашка тёплого чая с кусочком вкусного пирога? А может быть, смешная и добрая книга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каждом дне можно найти далеко не один повод улыбнуться. Искренняя улыбка поднимет настроение не только окружающим нас людям, но и нам самим. Даже в самый трудный день, постарайтесь отыскать повод, чтобы хотя бы разок улыбнуться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Улыбка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расслабляет организм и снижает уровень стресса, укрепляет иммунитет и сохраняет тонус лица (а смех «прокачивает» мышцы пресса). Позитивный настрой и вера в хорошее защищают психику и позволяют легче справляться с проблемами.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821" y="-247179"/>
            <a:ext cx="7105179" cy="710517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740" y="3786389"/>
            <a:ext cx="3419341" cy="3419341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4559809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rgbClr val="D26860"/>
            </a:gs>
            <a:gs pos="4372">
              <a:srgbClr val="D34031"/>
            </a:gs>
            <a:gs pos="6500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75000"/>
              </a:schemeClr>
            </a:gs>
            <a:gs pos="100000">
              <a:schemeClr val="accent2">
                <a:lumMod val="75000"/>
              </a:schemeClr>
            </a:gs>
            <a:gs pos="86000">
              <a:schemeClr val="accent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0257" y="298384"/>
            <a:ext cx="11675443" cy="6302238"/>
          </a:xfrm>
          <a:prstGeom prst="rect">
            <a:avLst/>
          </a:prstGeom>
          <a:noFill/>
          <a:ln w="3810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36269" y="3527824"/>
            <a:ext cx="670031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Жизнь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мила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Орели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Бреден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владелице маленького ресторана в Сен-Жермен-де-Пре в самом сердце Парижа. Существование кажется женщине пустым и бессмысленным, ведь ее недавно бросил возлюбленный. Но случайно ей в руки попадает книга «Улыбка женщины», написанная англичанином. И эта книга заставляет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Орели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взглянуть на все по-новому. Кроме того, финальная сцена романа происходит именно в ее ресторане со скатертями в красно-белую клетку, а главная героиня – практически точный портрет самой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Орели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 она решает, что обязательно должна познакомиться с автором, который в самые тяжелые для нее часы не только вернул ей радость жизни, но и оказался каким-то загадочным образом с ней связан.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508" y="1360478"/>
            <a:ext cx="2780373" cy="4334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661610" y="5778564"/>
            <a:ext cx="40759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Барро, Н. Улыбка женщины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Роман / Н. Барро. – Пер. О.Б.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Боченкова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Москва : Азбука, 2013. – 320 с.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3"/>
          <a:stretch/>
        </p:blipFill>
        <p:spPr>
          <a:xfrm flipH="1">
            <a:off x="250257" y="298384"/>
            <a:ext cx="3741459" cy="3050784"/>
          </a:xfrm>
          <a:prstGeom prst="rect">
            <a:avLst/>
          </a:prstGeom>
          <a:ln>
            <a:solidFill>
              <a:srgbClr val="B6D77C"/>
            </a:solidFill>
          </a:ln>
          <a:effectLst>
            <a:softEdge rad="1270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060" y="298384"/>
            <a:ext cx="7384476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925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rgbClr val="70A49A"/>
            </a:gs>
            <a:gs pos="4372">
              <a:srgbClr val="4E7A72"/>
            </a:gs>
            <a:gs pos="65000">
              <a:schemeClr val="accent1">
                <a:lumMod val="40000"/>
                <a:lumOff val="60000"/>
              </a:schemeClr>
            </a:gs>
            <a:gs pos="100000">
              <a:srgbClr val="55B39D"/>
            </a:gs>
            <a:gs pos="100000">
              <a:schemeClr val="accent1">
                <a:lumMod val="45000"/>
                <a:lumOff val="55000"/>
              </a:schemeClr>
            </a:gs>
            <a:gs pos="100000">
              <a:srgbClr val="00B0F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56" y="240482"/>
            <a:ext cx="11705335" cy="63342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95" t="1088" r="3657" b="2080"/>
          <a:stretch/>
        </p:blipFill>
        <p:spPr>
          <a:xfrm>
            <a:off x="955360" y="1229898"/>
            <a:ext cx="2980171" cy="4355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926067" y="3148200"/>
            <a:ext cx="643375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главной площади очередь установилась еще в пять часов, когда за выбеленными инеем полями пели далекие петухи и нигде не было огней. Тогда вокруг, среди разбитых зданий, клочьями висел туман, но теперь, в семь утра, рассвело, и он начал таять. Вдоль дороги по двое, по трое подстраивались к очереди еще люди, которых приманил в город праздник и базарный день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Мальчишка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стоял сразу за двумя мужчинами, которые громко разговаривали между собой, и в чистом холодном воздухе звук голосов казался вдвое громче. Мальчишка притопывал на месте и дул на свои красные, в цыпках руки, поглядывая то на грязную, из грубой мешковины одежду соседей, то на длинный ряд мужчин и женщин впереди…»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2506" y="5818456"/>
            <a:ext cx="3938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Брэдбери, Р. Улыбка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Р. Брэдбери. – Новосибирск : Детская литература, 1993. – 576 с.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r="15914"/>
          <a:stretch/>
        </p:blipFill>
        <p:spPr>
          <a:xfrm>
            <a:off x="8203842" y="240481"/>
            <a:ext cx="3667450" cy="2907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37" y="282605"/>
            <a:ext cx="7198504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84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rgbClr val="FF66FF"/>
            </a:gs>
            <a:gs pos="4372">
              <a:srgbClr val="800080"/>
            </a:gs>
            <a:gs pos="10000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40000"/>
                <a:lumOff val="60000"/>
              </a:schemeClr>
            </a:gs>
            <a:gs pos="100000">
              <a:schemeClr val="accent4">
                <a:lumMod val="20000"/>
                <a:lumOff val="80000"/>
              </a:schemeClr>
            </a:gs>
            <a:gs pos="81000">
              <a:srgbClr val="FF99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32" y="261853"/>
            <a:ext cx="11705335" cy="633429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66341" y="3153903"/>
            <a:ext cx="739541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Даша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Васильева приглашена на званый вечер к профессору Юрию Рыкову. Каково же было ее возмущение, когда на следующее утро супруги Рыковы обвинили ее в краже золотого яйца работы Фаберже, якобы являвшегося их семейной реликвией. Бульварная газетенка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«Улет»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опубликовала статью, где Дашу также назвали воровкой. Чтобы защитить свою репутацию и помочь вернуть яйцо его законной владелице Амалии Корф, любительница частного сыска Даша Васильева начинает собственное расследование. И тут один за другим начинают погибать участники званого вечера. Ну, словно мор на них напал!..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неспроста все это, неспроста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думает Даша и решает хоть из-под земли достать яйцо работы Фаберже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42233" y="5795366"/>
            <a:ext cx="3580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Донцова, Д. Улыбка 45-го калибра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Д. Донцова.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Москва :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Эксмо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2003. – 352 с.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663" y="1123861"/>
            <a:ext cx="2915092" cy="4474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24807" b="19579"/>
          <a:stretch/>
        </p:blipFill>
        <p:spPr>
          <a:xfrm>
            <a:off x="196144" y="224270"/>
            <a:ext cx="4127054" cy="2967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87" y="261853"/>
            <a:ext cx="7546946" cy="86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17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chemeClr val="accent6">
                <a:lumMod val="75000"/>
              </a:schemeClr>
            </a:gs>
            <a:gs pos="4372">
              <a:schemeClr val="accent6">
                <a:lumMod val="50000"/>
              </a:schemeClr>
            </a:gs>
            <a:gs pos="65000">
              <a:srgbClr val="92D050"/>
            </a:gs>
            <a:gs pos="100000">
              <a:srgbClr val="55B39D"/>
            </a:gs>
            <a:gs pos="99000">
              <a:srgbClr val="66FF66"/>
            </a:gs>
            <a:gs pos="100000">
              <a:srgbClr val="66FF66"/>
            </a:gs>
            <a:gs pos="100000">
              <a:srgbClr val="66FF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32" y="261853"/>
            <a:ext cx="11705335" cy="63342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936" y="465594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dirty="0"/>
              <a:t> </a:t>
            </a:r>
            <a:r>
              <a:rPr lang="ru-RU" sz="1600" dirty="0" smtClean="0"/>
              <a:t>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героиня романа  хорошо усвоила урок бывшего мужа, выбросившего ее на улицу, как котенка, — и стала успешной независимой женщиной. Чтобы окончательно расквитаться с прошлым, осталось  только одно – мстить. Вынашивать планы мести упоительно сладко. Но иногда охотник и жертва могут поменяться местами…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4959" y="914400"/>
            <a:ext cx="3244668" cy="4773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7717070" y="5808538"/>
            <a:ext cx="3759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Михалкова, Е. Улыбка пересмешника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Е. Михалкова. – Москва : АСТ, 2020. – 320 с.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794" y="1263813"/>
            <a:ext cx="4810283" cy="3206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" r="1258" b="10636"/>
          <a:stretch/>
        </p:blipFill>
        <p:spPr>
          <a:xfrm>
            <a:off x="437882" y="261853"/>
            <a:ext cx="7431110" cy="72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645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chemeClr val="bg2">
                <a:lumMod val="50000"/>
              </a:schemeClr>
            </a:gs>
            <a:gs pos="4372">
              <a:schemeClr val="bg2">
                <a:lumMod val="25000"/>
              </a:schemeClr>
            </a:gs>
            <a:gs pos="91810">
              <a:schemeClr val="bg2">
                <a:lumMod val="90000"/>
              </a:schemeClr>
            </a:gs>
            <a:gs pos="65000">
              <a:schemeClr val="bg2">
                <a:lumMod val="90000"/>
              </a:schemeClr>
            </a:gs>
            <a:gs pos="100000">
              <a:srgbClr val="55B39D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bg1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32" y="261853"/>
            <a:ext cx="11705335" cy="63342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38" y="1117432"/>
            <a:ext cx="3035385" cy="444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87711" y="5795428"/>
            <a:ext cx="3591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Рой, О. Улыбка черного кота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О. Рой. – Москва :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Эксмо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2007. – 251 с. : ил.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27729" y="3581604"/>
            <a:ext cx="77435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Житкевич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сам себя не узнавал. Он, молодой, но уже успешный ученый и весьма перспективный бизнесмен, никогда не веривший в приметы, предсказания и прочую мистику, привыкший полагаться только на факты, вдруг решил сделать татуировку. Впрочем, ничего удивительного. В глубине души, тайно, Антон надеялся, что эта авантюра изменит его судьбу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Как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на спине Антона появилось изображение улыбающейся морды черного кота, перемены грянули как гром среди ясного неба… И это явилось всего лишь началом долгого пути к истине…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631" y="270443"/>
            <a:ext cx="3616037" cy="3432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9" t="-1" b="13263"/>
          <a:stretch/>
        </p:blipFill>
        <p:spPr>
          <a:xfrm>
            <a:off x="617837" y="245093"/>
            <a:ext cx="7560247" cy="64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0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rgbClr val="7030A0"/>
            </a:gs>
            <a:gs pos="4372">
              <a:srgbClr val="3A2B4B"/>
            </a:gs>
            <a:gs pos="65000">
              <a:schemeClr val="accent5">
                <a:lumMod val="60000"/>
                <a:lumOff val="40000"/>
              </a:schemeClr>
            </a:gs>
            <a:gs pos="100000">
              <a:srgbClr val="55B39D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32" y="261853"/>
            <a:ext cx="11705335" cy="63342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94772" y="398863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редко мы получаем подарки от судьбы! Как часто желаем их всей душой! И даже в самые страшные моменты жизни надеемся на близкое счастье... К главной героине удача наконец-то повернулась лицом. Для нее началась новая жизнь - мирная, счастливая, радостная. И  пусть среди чужих людей - главное, чтобы сердце больше не болело от горя. Но у судьбы свои причуды, она не делает подарков просто так…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0534" y="1068945"/>
            <a:ext cx="2767253" cy="4386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842211" y="5804246"/>
            <a:ext cx="3916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Романов, В. Улыбка судьбы. Медсестра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В. Романов. – Москва : АСТ ; Олимп, 2013. – 67 с.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169" y="1131170"/>
            <a:ext cx="4045750" cy="2935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72" y="199628"/>
            <a:ext cx="7890662" cy="86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531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rgbClr val="4EB065"/>
            </a:gs>
            <a:gs pos="4372">
              <a:schemeClr val="accent6">
                <a:lumMod val="50000"/>
              </a:schemeClr>
            </a:gs>
            <a:gs pos="65000">
              <a:schemeClr val="accent1">
                <a:lumMod val="40000"/>
                <a:lumOff val="60000"/>
              </a:schemeClr>
            </a:gs>
            <a:gs pos="100000">
              <a:srgbClr val="55B39D"/>
            </a:gs>
            <a:gs pos="100000">
              <a:schemeClr val="accent1">
                <a:lumMod val="45000"/>
                <a:lumOff val="55000"/>
              </a:schemeClr>
            </a:gs>
            <a:gs pos="100000">
              <a:srgbClr val="00B0F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35" y="294805"/>
            <a:ext cx="11705335" cy="63342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81513" y="428126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романа – история отношений юной  студентки и преуспевающего адвоката, любовь между которыми невозможна, как бы эти двое ни были близки и как бы ни понимали друг друга. Книга отражает огромный диапазон человеческих чувств, она вызывает улыбку и печаль, трепет и упоение, она волнует и трогает, восхищает изяществом, лиричностью и тонкостью стиля.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49" y="729057"/>
            <a:ext cx="3183842" cy="4610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51949" y="5688787"/>
            <a:ext cx="34351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Саган, Ф. Смутная улыбка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Ф. Саган. – Москва :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Эксмо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-Пресс, 2007. – 160 с.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471" y="1125647"/>
            <a:ext cx="3980428" cy="3127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0"/>
          <a:stretch/>
        </p:blipFill>
        <p:spPr>
          <a:xfrm>
            <a:off x="4178505" y="360608"/>
            <a:ext cx="7655760" cy="73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046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1480</TotalTime>
  <Words>1849</Words>
  <Application>Microsoft Office PowerPoint</Application>
  <PresentationFormat>Широкоэкранный</PresentationFormat>
  <Paragraphs>38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Haettenschweiler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Учетная запись Майкрософт</cp:lastModifiedBy>
  <cp:revision>88</cp:revision>
  <dcterms:created xsi:type="dcterms:W3CDTF">2024-01-24T06:56:13Z</dcterms:created>
  <dcterms:modified xsi:type="dcterms:W3CDTF">2024-04-01T12:44:07Z</dcterms:modified>
</cp:coreProperties>
</file>