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4" r:id="rId17"/>
    <p:sldId id="276" r:id="rId18"/>
    <p:sldId id="277" r:id="rId19"/>
    <p:sldId id="278" r:id="rId20"/>
    <p:sldId id="275" r:id="rId21"/>
    <p:sldId id="281" r:id="rId22"/>
    <p:sldId id="280" r:id="rId23"/>
    <p:sldId id="284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5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4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4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90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5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6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1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89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1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65830-05BB-48E9-B633-B1EE3DD5E52B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68AA3-4C41-48A7-A9D9-07FF34FCB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9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2593" y="14448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БИБЛИОТЕКА №4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Гуково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53" y="2967335"/>
            <a:ext cx="6993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ПАПА ТОЖЕ ЧЕЛОВЕК!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29309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ВИРТУАЛЬНАЯ ВЫСТАВКА</a:t>
            </a:r>
            <a:endParaRPr lang="ru-RU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5661248"/>
            <a:ext cx="2664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 </a:t>
            </a:r>
            <a:r>
              <a:rPr lang="ru-RU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-5 класс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Детские Песенки - Про папу и дочк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"/>
    </mc:Choice>
    <mc:Fallback xmlns="">
      <p:transition spd="slow" advTm="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0136"/>
            <a:ext cx="3960440" cy="5760640"/>
          </a:xfrm>
        </p:spPr>
      </p:pic>
      <p:sp>
        <p:nvSpPr>
          <p:cNvPr id="5" name="Прямоугольник 4"/>
          <p:cNvSpPr/>
          <p:nvPr/>
        </p:nvSpPr>
        <p:spPr>
          <a:xfrm>
            <a:off x="5001144" y="260648"/>
            <a:ext cx="37473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«Жила-была большая-пребольшая семья: папа, мама и целых восемь детей… И еще с ними жил небольшой грузовик, который они все очень любили. Еще бы не любить – ведь грузовик кормил всю семью!» Вот так писательница представляет своих героев. Она рассказывает о жизни многодетной семьи, в которой родители всегда находят общий язык с детьми. Автор не скрывает, что любит своих героев, и ее любовь передается читателям.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17233"/>
            <a:ext cx="1008112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2"/>
    </mc:Choice>
    <mc:Fallback xmlns="">
      <p:transition spd="slow" advTm="81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 b="14231"/>
          <a:stretch/>
        </p:blipFill>
        <p:spPr>
          <a:xfrm>
            <a:off x="251520" y="888620"/>
            <a:ext cx="3816424" cy="5492708"/>
          </a:xfrm>
        </p:spPr>
      </p:pic>
      <p:sp>
        <p:nvSpPr>
          <p:cNvPr id="5" name="Прямоугольник 4"/>
          <p:cNvSpPr/>
          <p:nvPr/>
        </p:nvSpPr>
        <p:spPr>
          <a:xfrm>
            <a:off x="4305308" y="1268760"/>
            <a:ext cx="43711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Читатели познакомятся с маленькой девочкой </a:t>
            </a:r>
            <a:r>
              <a:rPr lang="ru-RU" sz="2400" b="1" dirty="0" err="1" smtClean="0">
                <a:solidFill>
                  <a:srgbClr val="C00000"/>
                </a:solidFill>
              </a:rPr>
              <a:t>Марьяшей</a:t>
            </a:r>
            <a:r>
              <a:rPr lang="ru-RU" sz="2400" b="1" dirty="0" smtClean="0">
                <a:solidFill>
                  <a:srgbClr val="C00000"/>
                </a:solidFill>
              </a:rPr>
              <a:t> и ее папой-художником. Папа для </a:t>
            </a:r>
            <a:r>
              <a:rPr lang="ru-RU" sz="2400" b="1" dirty="0" err="1" smtClean="0">
                <a:solidFill>
                  <a:srgbClr val="C00000"/>
                </a:solidFill>
              </a:rPr>
              <a:t>Марьяши</a:t>
            </a:r>
            <a:r>
              <a:rPr lang="ru-RU" sz="2400" b="1" dirty="0" smtClean="0">
                <a:solidFill>
                  <a:srgbClr val="C00000"/>
                </a:solidFill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совершенно</a:t>
            </a:r>
            <a:r>
              <a:rPr lang="ru-RU" sz="2400" b="1" dirty="0" smtClean="0">
                <a:solidFill>
                  <a:srgbClr val="C00000"/>
                </a:solidFill>
              </a:rPr>
              <a:t> особенный человек, который может вырезать куклу из дерева с месяцем под косой и превратить обычную прогулку в яркое и полное удивительных открытий приключение под дождем.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373217"/>
            <a:ext cx="1152128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"/>
    </mc:Choice>
    <mc:Fallback xmlns="">
      <p:transition spd="slow" advTm="469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69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"/>
    </mc:Choice>
    <mc:Fallback xmlns="">
      <p:transition spd="slow" advTm="120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212232" cy="48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980728"/>
            <a:ext cx="40324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этой книге мальчик Паша и его папа все время путешествуют: летят на самолете, едут на поезде, а может быть, просто катаются на велосипеде или идут куда-то пешком. По дороге Паша задает папе много вопросов, а папа относится к ним со всей серьезностью и доступно на них отвечает. Паше и папе никогда не бывает скучно вместе, они веселятся, играют и отправляются изучать мир вокруг.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4676" y="5733256"/>
            <a:ext cx="916434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"/>
    </mc:Choice>
    <mc:Fallback xmlns="">
      <p:transition spd="slow" advTm="456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9637"/>
            <a:ext cx="3750798" cy="546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692696"/>
            <a:ext cx="4427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 разве не замечательно, если твой папа – волшебник? С ним никогда не заскучаешь! И даже самые обыкновенные вещи становятся необыкновенными.</a:t>
            </a:r>
          </a:p>
          <a:p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мальчиком Сашей и его папой на даче каждый день происходит что-нибудь хорошее. Сегодня они знакомятся с шалуньей белкой, а завтра наблюдают, как крошечный мухомор превращается в великана или из зеленых ростков получаются калачи. А разве не здорово прокатиться на настоящем тракторе? А построить с папой самый волшебный дом?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97152"/>
            <a:ext cx="79208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2"/>
    </mc:Choice>
    <mc:Fallback xmlns="">
      <p:transition spd="slow" advTm="72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050"/>
            <a:ext cx="418147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539349"/>
            <a:ext cx="36357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Смешная и озорная сказка Анны Никольской «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Папатека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многослойна и очень точно описывает скорее поведение современных взрослых, которое дети, как известно, моментально копируют. Но это не главное. Главное в книге – юмор, игра и непременно счастливый финал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085184"/>
            <a:ext cx="1224136" cy="14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79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22" y="3071812"/>
            <a:ext cx="183356" cy="714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64704"/>
            <a:ext cx="1944216" cy="17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3"/>
    </mc:Choice>
    <mc:Fallback xmlns="">
      <p:transition spd="slow" advTm="699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744416" cy="5688632"/>
          </a:xfrm>
        </p:spPr>
      </p:pic>
      <p:sp>
        <p:nvSpPr>
          <p:cNvPr id="7" name="Прямоугольник 6"/>
          <p:cNvSpPr/>
          <p:nvPr/>
        </p:nvSpPr>
        <p:spPr>
          <a:xfrm>
            <a:off x="4211960" y="610136"/>
            <a:ext cx="4464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Признайтесь честно: жить без младшего брата скучно, а когда он есть — гораздо веселее. Ведь правда здорово ходить вместе в кино, кататься на метро, разглядывая металлические фигуры, искать папе невесту, охотиться на тараканов или болеть водопроводчиком.</a:t>
            </a:r>
          </a:p>
          <a:p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Удивительно трогательная и вместе с тем забавная история двух братьев, Никиты и Коли по прозвищу Папа Маленький, — а почему Папа Маленький? Чтобы это узнать, достаточно открыть книгу</a:t>
            </a:r>
          </a:p>
        </p:txBody>
      </p:sp>
    </p:spTree>
    <p:extLst>
      <p:ext uri="{BB962C8B-B14F-4D97-AF65-F5344CB8AC3E}">
        <p14:creationId xmlns:p14="http://schemas.microsoft.com/office/powerpoint/2010/main" val="34940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4"/>
    </mc:Choice>
    <mc:Fallback xmlns="">
      <p:transition spd="slow" advTm="92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64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4"/>
    </mc:Choice>
    <mc:Fallback xmlns="">
      <p:transition spd="slow" advTm="643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24" y="704646"/>
            <a:ext cx="4320480" cy="5676682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2060848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маленькой Эли рассыпались бусы, а еще ей кажется, что ее никто не любит. Здесь непременно понадобиться помощь рассудительного папы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18" y="4738504"/>
            <a:ext cx="1560562" cy="18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"/>
    </mc:Choice>
    <mc:Fallback xmlns="">
      <p:transition spd="slow" advTm="390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266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r="18070" b="63957"/>
          <a:stretch/>
        </p:blipFill>
        <p:spPr>
          <a:xfrm>
            <a:off x="112294" y="5085184"/>
            <a:ext cx="5710989" cy="1597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6315075"/>
            <a:ext cx="5524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"/>
    </mc:Choice>
    <mc:Fallback xmlns="">
      <p:transition spd="slow" advTm="225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20688"/>
            <a:ext cx="3847700" cy="5649491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184482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страницах красочно иллюстрированной книги стихов Натальи Капустюк "Вместе с папой" читателя ожидает множество приключений и открытий. Полёт на Марс, кругосветное плаванье, цирковые фокусы - дети становятся участниками самых невероятных приключений, когда проводят время вместе с папами.</a:t>
            </a:r>
          </a:p>
          <a:p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45224"/>
            <a:ext cx="129614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"/>
    </mc:Choice>
    <mc:Fallback xmlns="">
      <p:transition spd="slow" advTm="700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39"/>
            <a:ext cx="9143999" cy="6858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98529"/>
            <a:ext cx="1296144" cy="19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"/>
    </mc:Choice>
    <mc:Fallback xmlns="">
      <p:transition spd="slow" advTm="445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304656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БиБлИоГрАфИя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44174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AutoNum type="arabicPeriod"/>
            </a:pP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Ядрышников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А. Папа тоже человек /А.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Ядрышников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Москва: Речь, 2019. – 128 с.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Голявкин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В. В. Мой добрый папа/ В. В.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Голявкин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 Москва: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Искательпресс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2015. - 78  с. 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Бруштейн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А. Я. Дорога уходит в даль. / А. Я.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Бруштейн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‒ Москва: АСТ;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; Хранитель, 2008. ‒ 350 с.: Ил. ‒ (Внеклассное чтение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Каминский, Л. Рассказы про Петю и папу. /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Л.Каминский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М: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Детгиз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2021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88 с.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Веселые стихи и рассказы про пап/ В. Драгунский, И. Шевчук, О.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Бундур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ОНИКС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64с. 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замечательный папа/ А. Раскин, Л. Каминский, В. Драгунский.- Москва: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ЭНАС - КНИГА, 2020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80 с.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Сандерсон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Р. Папа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Гатто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Р.Сандерсон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 Фолиант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2023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32с. 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Вестли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К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Папа, мама, бабушка, восемь детей и грузовик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повесть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А.-К.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Вестли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М.: Махаон, Азбука-Аттикус, </a:t>
            </a:r>
            <a:r>
              <a:rPr lang="ru-RU" sz="14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sz="1400" b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176 с.</a:t>
            </a:r>
          </a:p>
        </p:txBody>
      </p:sp>
    </p:spTree>
    <p:extLst>
      <p:ext uri="{BB962C8B-B14F-4D97-AF65-F5344CB8AC3E}">
        <p14:creationId xmlns:p14="http://schemas.microsoft.com/office/powerpoint/2010/main" val="5985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08720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Кардашова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А. С папой в синие края/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А.Кардашова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М: Детская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литература, 2018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56 с.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Бебер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Паша и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папа / С.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Бебер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Манн,Иванов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Фербер, 2003. -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72с.</a:t>
            </a:r>
          </a:p>
          <a:p>
            <a:pPr lvl="0"/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Могилевская,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Мой папа волшебник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 С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Могилевская. - М.: ЭНАСКНИГА, 2016. – 64 с.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Никольская, А.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ПАПАТЕКА /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Никольская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М: РОСМЭН, 2015. – 96 с.</a:t>
            </a:r>
          </a:p>
          <a:p>
            <a:pPr lvl="0"/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Есеновский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 Папа Большой и Папа Маленький/ М.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Есеновский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М: Издательский Дом Мещерякова, 2019. – 47с.</a:t>
            </a:r>
          </a:p>
          <a:p>
            <a:pPr marL="342900" lvl="0" indent="-342900">
              <a:buFontTx/>
              <a:buAutoNum type="arabicPeriod"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Маркелова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Н. Папа тебя любит/ Н. Маркелова – М.: Издательский Дом Мещерякова, 2020. – 32 с.</a:t>
            </a:r>
          </a:p>
          <a:p>
            <a:pPr lvl="0"/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Капустюк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папой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 Н.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Капустюк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Минск: Свято-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Елисаветинский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монастырь, 2016.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с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Янссон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Мемуары Папы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Муми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Тролля / Т.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Янссон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М.: Азбука, 2021. – 224 с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5"/>
    </mc:Choice>
    <mc:Fallback xmlns="">
      <p:transition spd="slow" advTm="812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40968"/>
            <a:ext cx="1152128" cy="109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"/>
    </mc:Choice>
    <mc:Fallback xmlns="">
      <p:transition spd="slow" advTm="391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3888432" cy="5688632"/>
          </a:xfrm>
        </p:spPr>
      </p:pic>
      <p:sp>
        <p:nvSpPr>
          <p:cNvPr id="2" name="Прямоугольник 1"/>
          <p:cNvSpPr/>
          <p:nvPr/>
        </p:nvSpPr>
        <p:spPr>
          <a:xfrm>
            <a:off x="4499992" y="908720"/>
            <a:ext cx="40324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мальчишки 1980-х годов отличаются от современных? Они смотрят диафильмы на простыне, выступают в агитбригаде, едят томатное мороженое, играют в казаков разбойников и мечтают о мячике-попрыгунчике. Странно, забавно, удивительно! Но в чём-то ребята и очень похожи на нынешних. Точно так же они измеряют глубину луж, рыбачат, гоняют на велосипедах и носятся на перемене. Любят приболеть и не ходить в школу! Ссорятся и мирятся, исследуют двор, шутят и то и дело попадают в необычайно смешные ситуации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301208"/>
            <a:ext cx="8640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"/>
    </mc:Choice>
    <mc:Fallback xmlns="">
      <p:transition spd="slow" advTm="571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3816424" cy="5760640"/>
          </a:xfrm>
        </p:spPr>
      </p:pic>
      <p:sp>
        <p:nvSpPr>
          <p:cNvPr id="2" name="Прямоугольник 1"/>
          <p:cNvSpPr/>
          <p:nvPr/>
        </p:nvSpPr>
        <p:spPr>
          <a:xfrm>
            <a:off x="4536648" y="692696"/>
            <a:ext cx="413980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Сашенька живет в </a:t>
            </a:r>
            <a:r>
              <a:rPr lang="ru-R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Вильне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(ныне - Вильнюс) с мамой и папой, кухаркой, бонной и учительницами и готовится поступать в Институт благородных девиц - с этого начинается книга. С энциклопедической точностью спустя почти 50 лет </a:t>
            </a:r>
            <a:r>
              <a:rPr lang="ru-R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Бруштейн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воссоздает город, которому предстоит пережить две мировые войны и Холокост. Эта точность касается не только подробностей быта, но и переживаний людей конца XIX века, уже чувствовавших приближение перемен - политических, социальных, технических.</a:t>
            </a:r>
          </a:p>
          <a:p>
            <a:r>
              <a:rPr lang="ru-RU" dirty="0" smtClean="0"/>
              <a:t>/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842119"/>
            <a:ext cx="936104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4"/>
    </mc:Choice>
    <mc:Fallback xmlns="">
      <p:transition spd="slow" advTm="63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81209"/>
            <a:ext cx="3861743" cy="5217443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692696"/>
            <a:ext cx="38884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В книге «Рассказы про Петю и папу» впервые под одной обложкой собраны истории о мальчике Пете и его папе – героях, которые всегда найдут себе увлекательное занятие. Петя и папа играют и рисуют, дурачатся и путают все на свете – и до упаду смешат друг друга.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1080120" cy="166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59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5"/>
    </mc:Choice>
    <mc:Fallback xmlns="">
      <p:transition spd="slow" advTm="781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464496" cy="5793507"/>
          </a:xfrm>
        </p:spPr>
      </p:pic>
      <p:sp>
        <p:nvSpPr>
          <p:cNvPr id="3" name="Прямоугольник 2"/>
          <p:cNvSpPr/>
          <p:nvPr/>
        </p:nvSpPr>
        <p:spPr>
          <a:xfrm>
            <a:off x="4860032" y="1844824"/>
            <a:ext cx="3857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книгу включены рассказы и стихотворения, главные герои которых - папы. Талантливо и подчас с юмором авторы отображают различные проблемы взаимоотношений взрослых и детей.</a:t>
            </a: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младшего школьного возраста.</a:t>
            </a:r>
          </a:p>
          <a:p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32" y="5322700"/>
            <a:ext cx="1383468" cy="10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"/>
    </mc:Choice>
    <mc:Fallback xmlns="">
      <p:transition spd="slow" advTm="515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6672"/>
            <a:ext cx="4680520" cy="5865515"/>
          </a:xfrm>
        </p:spPr>
      </p:pic>
      <p:sp>
        <p:nvSpPr>
          <p:cNvPr id="2" name="Прямоугольник 1"/>
          <p:cNvSpPr/>
          <p:nvPr/>
        </p:nvSpPr>
        <p:spPr>
          <a:xfrm>
            <a:off x="323528" y="1412776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папа был маленьким, он тоже проказничал и не слушался старших. Потом этот мальчик вырос и стал взрослым папой. Но с ним никогда не бывает скучно! Он умеет придумывать весёлые игры и рассказывать удивительные истории...</a:t>
            </a:r>
          </a:p>
          <a:p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младшего школьного возраста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198428"/>
            <a:ext cx="1368151" cy="13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9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7"/>
    </mc:Choice>
    <mc:Fallback xmlns="">
      <p:transition spd="slow" advTm="71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392488" cy="5218162"/>
          </a:xfrm>
        </p:spPr>
      </p:pic>
      <p:sp>
        <p:nvSpPr>
          <p:cNvPr id="5" name="Прямоугольник 4"/>
          <p:cNvSpPr/>
          <p:nvPr/>
        </p:nvSpPr>
        <p:spPr>
          <a:xfrm>
            <a:off x="4788024" y="836712"/>
            <a:ext cx="36541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Папа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Гатто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доверенный советник принца, узнает, что внешность человека может быть обманчивой, после того как нанимает нерадивую и жадную, но очень красивую девушку Софию ухаживать за его детьми, восемью крошечными котятами. К моменту, когда Папа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Гатто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понимает свою ошибку, его дом уже запущен, за котятами никто не ухаживает, а фамильное украшение оказывается в руках Софии.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2"/>
    </mc:Choice>
    <mc:Fallback xmlns="">
      <p:transition spd="slow" advTm="826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1282</Words>
  <Application>Microsoft Office PowerPoint</Application>
  <PresentationFormat>Экран (4:3)</PresentationFormat>
  <Paragraphs>57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42</cp:revision>
  <dcterms:created xsi:type="dcterms:W3CDTF">2024-03-27T08:02:08Z</dcterms:created>
  <dcterms:modified xsi:type="dcterms:W3CDTF">2024-04-08T07:08:41Z</dcterms:modified>
</cp:coreProperties>
</file>