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0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AEB4-2F80-4260-B6DC-425FC7AE2090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8A27-7CA4-455C-BB7F-B3022104C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747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AEB4-2F80-4260-B6DC-425FC7AE2090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8A27-7CA4-455C-BB7F-B3022104C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62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AEB4-2F80-4260-B6DC-425FC7AE2090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8A27-7CA4-455C-BB7F-B3022104C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600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AEB4-2F80-4260-B6DC-425FC7AE2090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8A27-7CA4-455C-BB7F-B3022104C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069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AEB4-2F80-4260-B6DC-425FC7AE2090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8A27-7CA4-455C-BB7F-B3022104C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250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AEB4-2F80-4260-B6DC-425FC7AE2090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8A27-7CA4-455C-BB7F-B3022104C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91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AEB4-2F80-4260-B6DC-425FC7AE2090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8A27-7CA4-455C-BB7F-B3022104C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42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AEB4-2F80-4260-B6DC-425FC7AE2090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8A27-7CA4-455C-BB7F-B3022104C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476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AEB4-2F80-4260-B6DC-425FC7AE2090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8A27-7CA4-455C-BB7F-B3022104C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939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AEB4-2F80-4260-B6DC-425FC7AE2090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8A27-7CA4-455C-BB7F-B3022104C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042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AEB4-2F80-4260-B6DC-425FC7AE2090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8A27-7CA4-455C-BB7F-B3022104C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347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EAEB4-2F80-4260-B6DC-425FC7AE2090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28A27-7CA4-455C-BB7F-B3022104C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020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57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542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422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667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682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587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9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96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899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052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915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9421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Экран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2024-04-09T10:40:51Z</dcterms:created>
  <dcterms:modified xsi:type="dcterms:W3CDTF">2024-04-09T10:51:15Z</dcterms:modified>
</cp:coreProperties>
</file>