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0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7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5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4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3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6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0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5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3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B05D-42F5-4496-8B05-DD032839EDD4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62648-FFB9-4059-A6C0-4BDE476A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4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ушкин и его геро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8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ушкин и его геро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ушкин и его геро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4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Пушкин и его герои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4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ушкин и его герои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5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Пушкин и его гер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6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ушкин и его геро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ушкин и его геро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ушкин и его геро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7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ушкин и его геро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2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ушкин и его геро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1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ушкин и его геро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5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ушкин и его геро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32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2024-04-17T11:19:25Z</dcterms:created>
  <dcterms:modified xsi:type="dcterms:W3CDTF">2024-04-17T11:28:56Z</dcterms:modified>
</cp:coreProperties>
</file>